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56"/>
  </p:notesMasterIdLst>
  <p:sldIdLst>
    <p:sldId id="258" r:id="rId2"/>
    <p:sldId id="257" r:id="rId3"/>
    <p:sldId id="324" r:id="rId4"/>
    <p:sldId id="279" r:id="rId5"/>
    <p:sldId id="352" r:id="rId6"/>
    <p:sldId id="373" r:id="rId7"/>
    <p:sldId id="370" r:id="rId8"/>
    <p:sldId id="385" r:id="rId9"/>
    <p:sldId id="383" r:id="rId10"/>
    <p:sldId id="377" r:id="rId11"/>
    <p:sldId id="386" r:id="rId12"/>
    <p:sldId id="359" r:id="rId13"/>
    <p:sldId id="358" r:id="rId14"/>
    <p:sldId id="378" r:id="rId15"/>
    <p:sldId id="382" r:id="rId16"/>
    <p:sldId id="355" r:id="rId17"/>
    <p:sldId id="379" r:id="rId18"/>
    <p:sldId id="380" r:id="rId19"/>
    <p:sldId id="376" r:id="rId20"/>
    <p:sldId id="278" r:id="rId21"/>
    <p:sldId id="369" r:id="rId22"/>
    <p:sldId id="282" r:id="rId23"/>
    <p:sldId id="360" r:id="rId24"/>
    <p:sldId id="294" r:id="rId25"/>
    <p:sldId id="297" r:id="rId26"/>
    <p:sldId id="291" r:id="rId27"/>
    <p:sldId id="361" r:id="rId28"/>
    <p:sldId id="286" r:id="rId29"/>
    <p:sldId id="284" r:id="rId30"/>
    <p:sldId id="287" r:id="rId31"/>
    <p:sldId id="362" r:id="rId32"/>
    <p:sldId id="289" r:id="rId33"/>
    <p:sldId id="295" r:id="rId34"/>
    <p:sldId id="296" r:id="rId35"/>
    <p:sldId id="299" r:id="rId36"/>
    <p:sldId id="381" r:id="rId37"/>
    <p:sldId id="309" r:id="rId38"/>
    <p:sldId id="363" r:id="rId39"/>
    <p:sldId id="308" r:id="rId40"/>
    <p:sldId id="319" r:id="rId41"/>
    <p:sldId id="364" r:id="rId42"/>
    <p:sldId id="365" r:id="rId43"/>
    <p:sldId id="316" r:id="rId44"/>
    <p:sldId id="367" r:id="rId45"/>
    <p:sldId id="302" r:id="rId46"/>
    <p:sldId id="315" r:id="rId47"/>
    <p:sldId id="384" r:id="rId48"/>
    <p:sldId id="366" r:id="rId49"/>
    <p:sldId id="306" r:id="rId50"/>
    <p:sldId id="368" r:id="rId51"/>
    <p:sldId id="280" r:id="rId52"/>
    <p:sldId id="311" r:id="rId53"/>
    <p:sldId id="312" r:id="rId54"/>
    <p:sldId id="320" r:id="rId55"/>
  </p:sldIdLst>
  <p:sldSz cx="9144000" cy="6858000" type="screen4x3"/>
  <p:notesSz cx="6858000" cy="9144000"/>
  <p:defaultTextStyle>
    <a:defPPr>
      <a:defRPr lang="nl-NL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3F0AA8-7BE9-C142-8D0B-B3BF689E609D}" v="226" dt="2023-11-11T11:13:43.1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256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18BA9622-D715-75F1-BD8C-EB802CB113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217CE20-8D17-FEE5-4C3D-94312351DA7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AFF60CE-54B3-3243-B3E6-75CF2D5A0B1E}" type="datetimeFigureOut">
              <a:rPr lang="nl-NL" altLang="nl-BE"/>
              <a:pPr>
                <a:defRPr/>
              </a:pPr>
              <a:t>05-12-2023</a:t>
            </a:fld>
            <a:endParaRPr lang="nl-NL" altLang="nl-BE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4E10C340-BAB0-55B5-B902-D645820E7B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1EDB75EB-6119-2436-3A47-FBFD1B8BF0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noProof="0"/>
              <a:t>Klik om de tekststijl van het model te bewerken</a:t>
            </a:r>
          </a:p>
          <a:p>
            <a:pPr lvl="1"/>
            <a:r>
              <a:rPr lang="nl-BE" noProof="0"/>
              <a:t>Tweede niveau</a:t>
            </a:r>
          </a:p>
          <a:p>
            <a:pPr lvl="2"/>
            <a:r>
              <a:rPr lang="nl-BE" noProof="0"/>
              <a:t>Derde niveau</a:t>
            </a:r>
          </a:p>
          <a:p>
            <a:pPr lvl="3"/>
            <a:r>
              <a:rPr lang="nl-BE" noProof="0"/>
              <a:t>Vierde niveau</a:t>
            </a:r>
          </a:p>
          <a:p>
            <a:pPr lvl="4"/>
            <a:r>
              <a:rPr lang="nl-BE" noProof="0"/>
              <a:t>Vijfde niveau</a:t>
            </a:r>
            <a:endParaRPr lang="nl-NL" noProof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AB358BA-7937-1CFC-EB3B-E3F193B807B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045FF20-5D61-271F-4DD9-F33D8BB889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8D6081E-99F1-3541-BAD9-3BB5E4B1CE4D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jdelijke aanduiding voor dia-afbeelding 1">
            <a:extLst>
              <a:ext uri="{FF2B5EF4-FFF2-40B4-BE49-F238E27FC236}">
                <a16:creationId xmlns:a16="http://schemas.microsoft.com/office/drawing/2014/main" id="{F3FF79D7-8011-C83B-FEC7-42B4733913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8" name="Tijdelijke aanduiding voor notities 2">
            <a:extLst>
              <a:ext uri="{FF2B5EF4-FFF2-40B4-BE49-F238E27FC236}">
                <a16:creationId xmlns:a16="http://schemas.microsoft.com/office/drawing/2014/main" id="{9F1A555E-227C-483B-5D3F-4B0B58BD51A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>
              <a:ea typeface="ＭＳ Ｐゴシック" panose="020B0600070205080204" pitchFamily="34" charset="-128"/>
            </a:endParaRPr>
          </a:p>
        </p:txBody>
      </p:sp>
      <p:sp>
        <p:nvSpPr>
          <p:cNvPr id="39939" name="Tijdelijke aanduiding voor dianummer 3">
            <a:extLst>
              <a:ext uri="{FF2B5EF4-FFF2-40B4-BE49-F238E27FC236}">
                <a16:creationId xmlns:a16="http://schemas.microsoft.com/office/drawing/2014/main" id="{B036301F-AEC2-61EB-B834-F327823E0F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F14DF25-4419-E847-A83F-ACEDED228174}" type="slidenum">
              <a:rPr lang="nl-NL" altLang="nl-BE"/>
              <a:pPr>
                <a:spcBef>
                  <a:spcPct val="0"/>
                </a:spcBef>
              </a:pPr>
              <a:t>24</a:t>
            </a:fld>
            <a:endParaRPr lang="nl-NL" altLang="nl-B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BE"/>
              <a:t>Titelstijl van model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Klik om de titelstijl van het model te bewerken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E42D1-DA67-554C-BE0B-75B3CBDF8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A56B0-36BC-BA4A-B013-437A96645641}" type="datetimeFigureOut">
              <a:rPr lang="nl-NL" altLang="nl-BE"/>
              <a:pPr>
                <a:defRPr/>
              </a:pPr>
              <a:t>05-12-2023</a:t>
            </a:fld>
            <a:endParaRPr lang="nl-NL" alt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B74C3-3B3B-9DBF-F643-0F6349271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E78E6-3753-F2EB-F123-EF823695B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D29D1-B4E7-B041-9C1F-98C39DC15F6F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557165783"/>
      </p:ext>
    </p:extLst>
  </p:cSld>
  <p:clrMapOvr>
    <a:masterClrMapping/>
  </p:clrMapOvr>
  <p:transition spd="med" advClick="0" advTm="2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32B41-8E50-CABA-61DA-24A90DD35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A6180-76EA-5E4C-8FF2-D4EC84B4F551}" type="datetimeFigureOut">
              <a:rPr lang="nl-NL" altLang="nl-BE"/>
              <a:pPr>
                <a:defRPr/>
              </a:pPr>
              <a:t>05-12-2023</a:t>
            </a:fld>
            <a:endParaRPr lang="nl-NL" alt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7EFE2-916E-5BE9-02B7-A52623871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DE7F1-331B-810E-1717-08DAF1CA9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54971-AD06-DE48-A401-B4DC3F601D1A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520636305"/>
      </p:ext>
    </p:extLst>
  </p:cSld>
  <p:clrMapOvr>
    <a:masterClrMapping/>
  </p:clrMapOvr>
  <p:transition spd="med" advClick="0" advTm="2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290E6-F2E6-99C9-C07C-337D54A37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307C6-49F0-E04E-AA9C-5744DB39D101}" type="datetimeFigureOut">
              <a:rPr lang="nl-NL" altLang="nl-BE"/>
              <a:pPr>
                <a:defRPr/>
              </a:pPr>
              <a:t>05-12-2023</a:t>
            </a:fld>
            <a:endParaRPr lang="nl-NL" alt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D8DA3-581C-D50A-B9AD-49E0C26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09EEA-3DB6-40CD-5E56-66BC0E50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2A186-011B-CE4F-850A-2330E1C3712C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4049158438"/>
      </p:ext>
    </p:extLst>
  </p:cSld>
  <p:clrMapOvr>
    <a:masterClrMapping/>
  </p:clrMapOvr>
  <p:transition spd="med" advClick="0" advTm="2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F25B5-7362-05B2-409F-78BCF7700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2A792-B779-EB49-B7BB-25C1A5D53A44}" type="datetimeFigureOut">
              <a:rPr lang="nl-NL" altLang="nl-BE"/>
              <a:pPr>
                <a:defRPr/>
              </a:pPr>
              <a:t>05-12-2023</a:t>
            </a:fld>
            <a:endParaRPr lang="nl-NL" alt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9DB62-A059-9803-C9A3-5D4565D61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49A7C-47CA-DCD6-4D91-0A143F6A9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5C387-5B35-DB44-AF9F-9ED1EEC2BE1B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1536724393"/>
      </p:ext>
    </p:extLst>
  </p:cSld>
  <p:clrMapOvr>
    <a:masterClrMapping/>
  </p:clrMapOvr>
  <p:transition spd="med" advClick="0" advTm="2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618921-7BCD-6655-7FF4-671D28407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1CE30-AB17-6E43-A4CA-2405A0F63378}" type="datetimeFigureOut">
              <a:rPr lang="nl-NL" altLang="nl-BE"/>
              <a:pPr>
                <a:defRPr/>
              </a:pPr>
              <a:t>05-12-2023</a:t>
            </a:fld>
            <a:endParaRPr lang="nl-NL" alt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16540-A8C4-AE54-4F9C-AC60653B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4280B-1F5C-941F-363C-1934C1460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F590C7-A36B-3145-9F1B-F8E2CCCBB1CA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111093234"/>
      </p:ext>
    </p:extLst>
  </p:cSld>
  <p:clrMapOvr>
    <a:masterClrMapping/>
  </p:clrMapOvr>
  <p:transition spd="med" advClick="0" advTm="2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8ED1828-5A9F-D817-F219-6B576318F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14484-3EDC-8A4D-AC54-A82B5BF73C44}" type="datetimeFigureOut">
              <a:rPr lang="nl-NL" altLang="nl-BE"/>
              <a:pPr>
                <a:defRPr/>
              </a:pPr>
              <a:t>05-12-2023</a:t>
            </a:fld>
            <a:endParaRPr lang="nl-NL" altLang="nl-B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91990B-A35D-0749-FF66-12701D8DE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015355-E0EC-71D3-897D-D1AF447A8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98E7C-0B10-5849-BFA7-34A4103DB050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386225158"/>
      </p:ext>
    </p:extLst>
  </p:cSld>
  <p:clrMapOvr>
    <a:masterClrMapping/>
  </p:clrMapOvr>
  <p:transition spd="med" advClick="0" advTm="2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56EEE-4F62-D0AC-A2B0-24684BF59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E278F-1246-164B-A3D0-CF9942340224}" type="datetimeFigureOut">
              <a:rPr lang="nl-NL" altLang="nl-BE"/>
              <a:pPr>
                <a:defRPr/>
              </a:pPr>
              <a:t>05-12-2023</a:t>
            </a:fld>
            <a:endParaRPr lang="nl-NL" altLang="nl-B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4ABA14E-25AC-1397-1B07-10A2D5E51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6003887-2FE9-0B48-E9A0-295EB676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3E679-6E11-9745-962E-614A06E678FC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441983130"/>
      </p:ext>
    </p:extLst>
  </p:cSld>
  <p:clrMapOvr>
    <a:masterClrMapping/>
  </p:clrMapOvr>
  <p:transition spd="med" advClick="0" advTm="2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Titelstijl van model bewerken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7B94CF6-0365-4337-C797-E6EFAD36C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BE8B8-FD49-1F47-9735-75809FEBD6FC}" type="datetimeFigureOut">
              <a:rPr lang="nl-NL" altLang="nl-BE"/>
              <a:pPr>
                <a:defRPr/>
              </a:pPr>
              <a:t>05-12-2023</a:t>
            </a:fld>
            <a:endParaRPr lang="nl-NL" altLang="nl-B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395EA73-B777-6A01-7297-35659BFD4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4F917F-2BE2-BB3D-44E8-D7F56B58A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710D5-58B8-F446-BC0E-A640B46BB765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746442257"/>
      </p:ext>
    </p:extLst>
  </p:cSld>
  <p:clrMapOvr>
    <a:masterClrMapping/>
  </p:clrMapOvr>
  <p:transition spd="med" advClick="0" advTm="2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A499E38-7A4D-1412-CB9A-3777C1954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8A9D1-F83F-C840-8B82-860E6722466D}" type="datetimeFigureOut">
              <a:rPr lang="nl-NL" altLang="nl-BE"/>
              <a:pPr>
                <a:defRPr/>
              </a:pPr>
              <a:t>05-12-2023</a:t>
            </a:fld>
            <a:endParaRPr lang="nl-NL" altLang="nl-B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90994C5-314E-D00D-72BA-D500566FC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165A874-F92D-CA7D-3516-7746C0181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EAC5D-2DF8-F34C-93EE-B4866B847EDD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393082391"/>
      </p:ext>
    </p:extLst>
  </p:cSld>
  <p:clrMapOvr>
    <a:masterClrMapping/>
  </p:clrMapOvr>
  <p:transition spd="med" advClick="0" advTm="2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Klik om de tekststijl van het model te bewerken</a:t>
            </a:r>
          </a:p>
          <a:p>
            <a:pPr lvl="1"/>
            <a:r>
              <a:rPr lang="nl-BE"/>
              <a:t>Tweede niveau</a:t>
            </a:r>
          </a:p>
          <a:p>
            <a:pPr lvl="2"/>
            <a:r>
              <a:rPr lang="nl-BE"/>
              <a:t>Derde niveau</a:t>
            </a:r>
          </a:p>
          <a:p>
            <a:pPr lvl="3"/>
            <a:r>
              <a:rPr lang="nl-BE"/>
              <a:t>Vierde niveau</a:t>
            </a:r>
          </a:p>
          <a:p>
            <a:pPr lvl="4"/>
            <a:r>
              <a:rPr lang="nl-BE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97B648-CCA2-2F79-CA28-43B4592B4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4C3E5-6964-FE41-AFBD-86EACEED1B3A}" type="datetimeFigureOut">
              <a:rPr lang="nl-NL" altLang="nl-BE"/>
              <a:pPr>
                <a:defRPr/>
              </a:pPr>
              <a:t>05-12-2023</a:t>
            </a:fld>
            <a:endParaRPr lang="nl-NL" altLang="nl-B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1E2A2DE-3809-4ADE-01D2-1FEDD2F2E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163EE9-490F-449E-5BFD-E29292A3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2DAD5-5209-104C-93D7-C44AD48F0093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2377740610"/>
      </p:ext>
    </p:extLst>
  </p:cSld>
  <p:clrMapOvr>
    <a:masterClrMapping/>
  </p:clrMapOvr>
  <p:transition spd="med" advClick="0" advTm="2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/>
              <a:t>Titelstijl van model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BE" noProof="0"/>
              <a:t>Sleep de afbeelding naar de tijdelijke aanduiding of klik op het pictogram als u een afbeelding wilt toevoegen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Klik om de tekststijl van het model te bewerken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2C611C-EB95-73F5-E451-F88DA5274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A5270-3949-EF46-A99B-81EE5AC03D9B}" type="datetimeFigureOut">
              <a:rPr lang="nl-NL" altLang="nl-BE"/>
              <a:pPr>
                <a:defRPr/>
              </a:pPr>
              <a:t>05-12-2023</a:t>
            </a:fld>
            <a:endParaRPr lang="nl-NL" altLang="nl-B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902ED1-0AF4-950A-DD93-82A45722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9B4218A-9CBE-C269-44AF-AF075FC42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5F5C2-6001-C04A-9BE6-C66191A5C701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  <p:extLst>
      <p:ext uri="{BB962C8B-B14F-4D97-AF65-F5344CB8AC3E}">
        <p14:creationId xmlns:p14="http://schemas.microsoft.com/office/powerpoint/2010/main" val="3706777968"/>
      </p:ext>
    </p:extLst>
  </p:cSld>
  <p:clrMapOvr>
    <a:masterClrMapping/>
  </p:clrMapOvr>
  <p:transition spd="med" advClick="0" advTm="2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C7E8C32-9C2A-C897-B3DC-8A7DCCACD90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altLang="nl-BE"/>
              <a:t>Titelstijl van model bewerken</a:t>
            </a:r>
            <a:endParaRPr lang="en-US" altLang="nl-BE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31974D6-8C9D-744D-0DF9-DFB7114583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altLang="nl-BE"/>
              <a:t>Klik om de tekststijl van het model te bewerken</a:t>
            </a:r>
          </a:p>
          <a:p>
            <a:pPr lvl="1"/>
            <a:r>
              <a:rPr lang="nl-BE" altLang="nl-BE"/>
              <a:t>Tweede niveau</a:t>
            </a:r>
          </a:p>
          <a:p>
            <a:pPr lvl="2"/>
            <a:r>
              <a:rPr lang="nl-BE" altLang="nl-BE"/>
              <a:t>Derde niveau</a:t>
            </a:r>
          </a:p>
          <a:p>
            <a:pPr lvl="3"/>
            <a:r>
              <a:rPr lang="nl-BE" altLang="nl-BE"/>
              <a:t>Vierde niveau</a:t>
            </a:r>
          </a:p>
          <a:p>
            <a:pPr lvl="4"/>
            <a:r>
              <a:rPr lang="nl-BE" altLang="nl-BE"/>
              <a:t>Vijfde niveau</a:t>
            </a:r>
            <a:endParaRPr lang="en-US" alt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E99A8-AFD9-9738-341C-CA680F416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A82BAF2-8A37-A34D-8A2E-915E791521D1}" type="datetimeFigureOut">
              <a:rPr lang="nl-NL" altLang="nl-BE"/>
              <a:pPr>
                <a:defRPr/>
              </a:pPr>
              <a:t>05-12-2023</a:t>
            </a:fld>
            <a:endParaRPr lang="nl-NL" alt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D2AFB-5C43-588A-A219-7870B31FA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9AD8E-E417-4CA1-4BD9-23263D612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F944772-DBE9-884C-8B1E-52B5F4A65E4F}" type="slidenum">
              <a:rPr lang="nl-NL" altLang="nl-BE"/>
              <a:pPr>
                <a:defRPr/>
              </a:pPr>
              <a:t>‹nr.›</a:t>
            </a:fld>
            <a:endParaRPr lang="nl-NL" altLang="nl-B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 advClick="0" advTm="2000"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29E33B22-3B82-554E-C409-11399AD7D6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3813" y="1008063"/>
            <a:ext cx="6400800" cy="4630737"/>
          </a:xfrm>
          <a:solidFill>
            <a:srgbClr val="769535"/>
          </a:soli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nl-NL" sz="9600" dirty="0">
                <a:solidFill>
                  <a:srgbClr val="008000"/>
                </a:solidFill>
                <a:latin typeface="Geometr415 Blk BT Black"/>
              </a:rPr>
              <a:t>WELKOM</a:t>
            </a:r>
          </a:p>
        </p:txBody>
      </p:sp>
    </p:spTree>
    <p:custDataLst>
      <p:tags r:id="rId1"/>
    </p:custDataLst>
  </p:cSld>
  <p:clrMapOvr>
    <a:masterClrMapping/>
  </p:clrMapOvr>
  <p:transition spd="med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persoon, muziek, muziekinstrument, kleding&#10;&#10;Automatisch gegenereerde beschrijving">
            <a:extLst>
              <a:ext uri="{FF2B5EF4-FFF2-40B4-BE49-F238E27FC236}">
                <a16:creationId xmlns:a16="http://schemas.microsoft.com/office/drawing/2014/main" id="{33D8FBC1-0E25-9841-77D4-1F4332BA6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1813" y="2655758"/>
            <a:ext cx="5861901" cy="3907934"/>
          </a:xfr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76EADE8-386A-D411-C601-971C9828C856}"/>
              </a:ext>
            </a:extLst>
          </p:cNvPr>
          <p:cNvSpPr txBox="1"/>
          <p:nvPr/>
        </p:nvSpPr>
        <p:spPr>
          <a:xfrm>
            <a:off x="2568759" y="6247178"/>
            <a:ext cx="5216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rgbClr val="32C832"/>
                </a:solidFill>
                <a:latin typeface="Geometr415 Blk BT Black" panose="020B0802020204020303" pitchFamily="34" charset="0"/>
              </a:rPr>
              <a:t>Myrddin</a:t>
            </a:r>
            <a:r>
              <a:rPr lang="nl-NL" dirty="0">
                <a:solidFill>
                  <a:srgbClr val="32C832"/>
                </a:solidFill>
                <a:latin typeface="Geometr415 Blk BT Black" panose="020B0802020204020303" pitchFamily="34" charset="0"/>
              </a:rPr>
              <a:t> De </a:t>
            </a:r>
            <a:r>
              <a:rPr lang="nl-NL" dirty="0" err="1">
                <a:solidFill>
                  <a:srgbClr val="32C832"/>
                </a:solidFill>
                <a:latin typeface="Geometr415 Blk BT Black" panose="020B0802020204020303" pitchFamily="34" charset="0"/>
              </a:rPr>
              <a:t>Cauter</a:t>
            </a:r>
            <a:r>
              <a:rPr lang="nl-NL" dirty="0">
                <a:solidFill>
                  <a:srgbClr val="32C832"/>
                </a:solidFill>
                <a:latin typeface="Geometr415 Blk BT Black" panose="020B0802020204020303" pitchFamily="34" charset="0"/>
              </a:rPr>
              <a:t> / </a:t>
            </a:r>
            <a:r>
              <a:rPr lang="nl-NL" dirty="0" err="1">
                <a:solidFill>
                  <a:srgbClr val="32C832"/>
                </a:solidFill>
                <a:latin typeface="Geometr415 Blk BT Black" panose="020B0802020204020303" pitchFamily="34" charset="0"/>
              </a:rPr>
              <a:t>Imre</a:t>
            </a:r>
            <a:r>
              <a:rPr lang="nl-NL" dirty="0">
                <a:solidFill>
                  <a:srgbClr val="32C832"/>
                </a:solidFill>
                <a:latin typeface="Geometr415 Blk BT Black" panose="020B0802020204020303" pitchFamily="34" charset="0"/>
              </a:rPr>
              <a:t> De </a:t>
            </a:r>
            <a:r>
              <a:rPr lang="nl-NL" dirty="0" err="1">
                <a:solidFill>
                  <a:srgbClr val="32C832"/>
                </a:solidFill>
                <a:latin typeface="Geometr415 Blk BT Black" panose="020B0802020204020303" pitchFamily="34" charset="0"/>
              </a:rPr>
              <a:t>Cauter</a:t>
            </a:r>
            <a:endParaRPr lang="nl-B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FE8E961-BDD9-316E-74A6-421421B19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64" y="403157"/>
            <a:ext cx="8229600" cy="2005316"/>
          </a:xfrm>
        </p:spPr>
        <p:txBody>
          <a:bodyPr/>
          <a:lstStyle/>
          <a:p>
            <a:pPr eaLnBrk="1" hangingPunct="1"/>
            <a:r>
              <a:rPr lang="nl-NL" altLang="nl-BE" sz="6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MYRDDIN &amp; IMRE</a:t>
            </a:r>
            <a:br>
              <a:rPr lang="nl-NL" altLang="nl-BE" sz="4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-flamenco-</a:t>
            </a:r>
            <a:b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vrijdag </a:t>
            </a:r>
            <a:r>
              <a:rPr lang="nl-NL" altLang="nl-BE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9 februari </a:t>
            </a:r>
            <a:r>
              <a:rPr lang="nl-NL" altLang="nl-BE" sz="24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20u20</a:t>
            </a:r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</a:t>
            </a:r>
            <a:b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NL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‘</a:t>
            </a:r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t </a:t>
            </a:r>
            <a:r>
              <a:rPr lang="nl-NL" altLang="nl-BE" sz="3200" dirty="0" err="1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Kerkske</a:t>
            </a:r>
            <a:endParaRPr lang="nl-NL" altLang="nl-BE" sz="3200" dirty="0">
              <a:solidFill>
                <a:srgbClr val="32C832"/>
              </a:solidFill>
              <a:ea typeface="ＭＳ Ｐゴシック" panose="020B060007020508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16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6560">
        <p:dissolve/>
      </p:transition>
    </mc:Choice>
    <mc:Fallback xmlns="">
      <p:transition spd="slow" advClick="0" advTm="656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EA9BA-B81C-912C-8504-C09C59A52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20EAC7-D08E-8500-63D3-DD373B997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7237020"/>
      </p:ext>
    </p:extLst>
  </p:cSld>
  <p:clrMapOvr>
    <a:masterClrMapping/>
  </p:clrMapOvr>
  <p:transition spd="med" advClick="0" advTm="2000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15937025-15E1-F901-745C-7D11C0056F3E}"/>
              </a:ext>
            </a:extLst>
          </p:cNvPr>
          <p:cNvSpPr txBox="1"/>
          <p:nvPr/>
        </p:nvSpPr>
        <p:spPr>
          <a:xfrm>
            <a:off x="2509867" y="615436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ABECBE9-A14C-7ABA-90EC-D401AA612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91" y="241969"/>
            <a:ext cx="8962417" cy="2443173"/>
          </a:xfrm>
        </p:spPr>
        <p:txBody>
          <a:bodyPr/>
          <a:lstStyle/>
          <a:p>
            <a:pPr eaLnBrk="1" hangingPunct="1"/>
            <a:r>
              <a:rPr lang="nl-NL" altLang="nl-BE" sz="6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STIJN MEURIS</a:t>
            </a:r>
            <a:br>
              <a:rPr lang="nl-NL" altLang="nl-BE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“NET GEEN 60”</a:t>
            </a:r>
            <a:br>
              <a:rPr lang="nl-NL" altLang="nl-BE" sz="4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‘t </a:t>
            </a:r>
            <a:r>
              <a:rPr lang="nl-NL" altLang="nl-BE" sz="3600" dirty="0" err="1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Kerkske</a:t>
            </a:r>
            <a:b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zaterdag  </a:t>
            </a:r>
            <a:r>
              <a:rPr lang="nl-NL" altLang="nl-BE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9 maart </a:t>
            </a:r>
            <a:r>
              <a:rPr lang="nl-NL" altLang="nl-BE" sz="24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20u20</a:t>
            </a:r>
            <a: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</a:t>
            </a:r>
            <a:endParaRPr lang="nl-NL" altLang="nl-BE" sz="3600" dirty="0">
              <a:solidFill>
                <a:srgbClr val="32C83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" name="Afbeelding 5" descr="Afbeelding met Menselijk gezicht, persoon, brillen, dragen&#10;&#10;Automatisch gegenereerde beschrijving">
            <a:extLst>
              <a:ext uri="{FF2B5EF4-FFF2-40B4-BE49-F238E27FC236}">
                <a16:creationId xmlns:a16="http://schemas.microsoft.com/office/drawing/2014/main" id="{FD0EDD6E-E2CF-664B-F2DC-343A65CD7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943" y="2677327"/>
            <a:ext cx="5399313" cy="41851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31747"/>
      </p:ext>
    </p:extLst>
  </p:cSld>
  <p:clrMapOvr>
    <a:masterClrMapping/>
  </p:clrMapOvr>
  <p:transition spd="slow" advClick="0" advTm="856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nselijk gezicht, tekst, persoon, person&#10;&#10;Automatisch gegenereerde beschrijving">
            <a:extLst>
              <a:ext uri="{FF2B5EF4-FFF2-40B4-BE49-F238E27FC236}">
                <a16:creationId xmlns:a16="http://schemas.microsoft.com/office/drawing/2014/main" id="{5DDA2129-6E67-8AFA-B56E-1DDE2A0B3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586" y="0"/>
            <a:ext cx="484985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520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4000">
        <p15:prstTrans prst="fracture"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Menselijk gezicht, kleding, person&#10;&#10;Automatisch gegenereerde beschrijving">
            <a:extLst>
              <a:ext uri="{FF2B5EF4-FFF2-40B4-BE49-F238E27FC236}">
                <a16:creationId xmlns:a16="http://schemas.microsoft.com/office/drawing/2014/main" id="{34128E65-C65C-B1BF-7246-10FC6CB26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885" y="2808514"/>
            <a:ext cx="6074229" cy="404948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15937025-15E1-F901-745C-7D11C0056F3E}"/>
              </a:ext>
            </a:extLst>
          </p:cNvPr>
          <p:cNvSpPr txBox="1"/>
          <p:nvPr/>
        </p:nvSpPr>
        <p:spPr>
          <a:xfrm>
            <a:off x="2509867" y="615436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ABECBE9-A14C-7ABA-90EC-D401AA612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91" y="241969"/>
            <a:ext cx="8962417" cy="2443173"/>
          </a:xfrm>
        </p:spPr>
        <p:txBody>
          <a:bodyPr/>
          <a:lstStyle/>
          <a:p>
            <a:pPr eaLnBrk="1" hangingPunct="1"/>
            <a:r>
              <a:rPr lang="nl-NL" altLang="nl-BE" sz="6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VENUS IN FLAMES</a:t>
            </a:r>
            <a:br>
              <a:rPr lang="nl-NL" altLang="nl-BE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pop</a:t>
            </a:r>
            <a:br>
              <a:rPr lang="nl-NL" altLang="nl-BE" sz="4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‘t </a:t>
            </a:r>
            <a:r>
              <a:rPr lang="nl-NL" altLang="nl-BE" sz="3600" dirty="0" err="1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Kerkske</a:t>
            </a:r>
            <a:b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vrijdag  </a:t>
            </a:r>
            <a:r>
              <a:rPr lang="nl-NL" altLang="nl-BE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22 maart </a:t>
            </a:r>
            <a:r>
              <a:rPr lang="nl-NL" altLang="nl-BE" sz="24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20u20</a:t>
            </a:r>
            <a: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</a:t>
            </a:r>
            <a:endParaRPr lang="nl-NL" altLang="nl-BE" sz="3600" dirty="0">
              <a:solidFill>
                <a:srgbClr val="32C832"/>
              </a:solidFill>
              <a:ea typeface="ＭＳ Ｐゴシック" panose="020B060007020508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3720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560">
        <p15:prstTrans prst="prestige"/>
      </p:transition>
    </mc:Choice>
    <mc:Fallback xmlns="">
      <p:transition spd="slow" advClick="0" advTm="8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15937025-15E1-F901-745C-7D11C0056F3E}"/>
              </a:ext>
            </a:extLst>
          </p:cNvPr>
          <p:cNvSpPr txBox="1"/>
          <p:nvPr/>
        </p:nvSpPr>
        <p:spPr>
          <a:xfrm>
            <a:off x="2509867" y="615436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A2BDB63-A705-08AD-1F28-3DE069CEB6FD}"/>
              </a:ext>
            </a:extLst>
          </p:cNvPr>
          <p:cNvSpPr txBox="1"/>
          <p:nvPr/>
        </p:nvSpPr>
        <p:spPr>
          <a:xfrm>
            <a:off x="2285999" y="3201796"/>
            <a:ext cx="48332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</a:t>
            </a:r>
            <a:r>
              <a:rPr lang="nl-NL" altLang="nl-BE" sz="4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ft GERT BETTENS</a:t>
            </a:r>
            <a:endParaRPr lang="nl-BE" sz="4000" dirty="0"/>
          </a:p>
        </p:txBody>
      </p:sp>
      <p:pic>
        <p:nvPicPr>
          <p:cNvPr id="7" name="Afbeelding 6" descr="Afbeelding met muziekinstrument, concert, muziek, muzikant&#10;&#10;Automatisch gegenereerde beschrijving">
            <a:extLst>
              <a:ext uri="{FF2B5EF4-FFF2-40B4-BE49-F238E27FC236}">
                <a16:creationId xmlns:a16="http://schemas.microsoft.com/office/drawing/2014/main" id="{F767BFBB-3E42-9DCE-2E94-63645C098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898" y="2321708"/>
            <a:ext cx="6433457" cy="4532663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CABECBE9-A14C-7ABA-90EC-D401AA612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91" y="241969"/>
            <a:ext cx="8962417" cy="2443173"/>
          </a:xfrm>
        </p:spPr>
        <p:txBody>
          <a:bodyPr/>
          <a:lstStyle/>
          <a:p>
            <a:pPr eaLnBrk="1" hangingPunct="1"/>
            <a:r>
              <a:rPr lang="nl-NL" altLang="nl-BE" sz="6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VENUS IN FLAMES</a:t>
            </a:r>
            <a:br>
              <a:rPr lang="nl-NL" altLang="nl-BE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pop</a:t>
            </a:r>
            <a:br>
              <a:rPr lang="nl-NL" altLang="nl-BE" sz="4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‘t </a:t>
            </a:r>
            <a:r>
              <a:rPr lang="nl-NL" altLang="nl-BE" sz="3600" dirty="0" err="1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Kerkske</a:t>
            </a:r>
            <a:b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vrijdag  </a:t>
            </a:r>
            <a:r>
              <a:rPr lang="nl-NL" altLang="nl-BE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22 maart </a:t>
            </a:r>
            <a:r>
              <a:rPr lang="nl-NL" altLang="nl-BE" sz="24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20u20</a:t>
            </a:r>
            <a: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</a:t>
            </a:r>
            <a:endParaRPr lang="nl-NL" altLang="nl-BE" sz="3600" dirty="0">
              <a:solidFill>
                <a:srgbClr val="32C832"/>
              </a:solidFill>
              <a:ea typeface="ＭＳ Ｐゴシック" panose="020B060007020508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436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560">
        <p:dissolve/>
      </p:transition>
    </mc:Choice>
    <mc:Fallback xmlns="">
      <p:transition spd="slow" advClick="0" advTm="856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288C3364-CCFD-67FF-2FEA-6D172AF4C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3100"/>
            <a:ext cx="9070975" cy="424731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l-NL" sz="5400" dirty="0">
                <a:solidFill>
                  <a:srgbClr val="32C832"/>
                </a:solidFill>
                <a:latin typeface="Geometr415 Blk BT Black" charset="0"/>
                <a:ea typeface="ＭＳ Ｐゴシック" charset="0"/>
                <a:cs typeface="ＭＳ Ｐゴシック" charset="0"/>
              </a:rPr>
              <a:t>TICKETS VOOR DEZE VOORSTELLINGEN</a:t>
            </a:r>
          </a:p>
          <a:p>
            <a:pPr algn="ctr" eaLnBrk="1" hangingPunct="1">
              <a:defRPr/>
            </a:pPr>
            <a:r>
              <a:rPr lang="nl-NL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eometr415 Blk BT Black" charset="0"/>
                <a:ea typeface="ＭＳ Ｐゴシック" charset="0"/>
                <a:cs typeface="ＭＳ Ｐゴシック" charset="0"/>
              </a:rPr>
              <a:t>VANDAAG</a:t>
            </a:r>
            <a:r>
              <a:rPr lang="nl-NL" sz="5400" dirty="0">
                <a:solidFill>
                  <a:srgbClr val="32C832"/>
                </a:solidFill>
                <a:latin typeface="Geometr415 Blk BT Black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eaLnBrk="1" hangingPunct="1">
              <a:defRPr/>
            </a:pPr>
            <a:r>
              <a:rPr lang="nl-NL" sz="5400" dirty="0">
                <a:solidFill>
                  <a:srgbClr val="32C832"/>
                </a:solidFill>
                <a:latin typeface="Geometr415 Blk BT Black" charset="0"/>
                <a:ea typeface="ＭＳ Ｐゴシック" charset="0"/>
                <a:cs typeface="ＭＳ Ｐゴシック" charset="0"/>
              </a:rPr>
              <a:t>TE KOOP</a:t>
            </a:r>
          </a:p>
          <a:p>
            <a:pPr algn="ctr" eaLnBrk="1" hangingPunct="1">
              <a:defRPr/>
            </a:pPr>
            <a:r>
              <a:rPr lang="nl-NL" sz="5400" dirty="0">
                <a:solidFill>
                  <a:srgbClr val="32C832"/>
                </a:solidFill>
                <a:latin typeface="Geometr415 Blk BT Black" charset="0"/>
                <a:ea typeface="ＭＳ Ｐゴシック" charset="0"/>
                <a:cs typeface="ＭＳ Ｐゴシック" charset="0"/>
              </a:rPr>
              <a:t>AAN DE KASSA</a:t>
            </a:r>
            <a:endParaRPr lang="nl-NL" sz="3600" dirty="0">
              <a:solidFill>
                <a:srgbClr val="32C832"/>
              </a:solidFill>
              <a:latin typeface="Geometr415 Blk BT Black" charset="0"/>
              <a:ea typeface="ＭＳ Ｐゴシック" charset="0"/>
              <a:cs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4066472"/>
      </p:ext>
    </p:extLst>
  </p:cSld>
  <p:clrMapOvr>
    <a:masterClrMapping/>
  </p:clrMapOvr>
  <p:transition spd="slow" advClick="0" advTm="819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danser, sport, kleding, Dans&#10;&#10;Automatisch gegenereerde beschrijving">
            <a:extLst>
              <a:ext uri="{FF2B5EF4-FFF2-40B4-BE49-F238E27FC236}">
                <a16:creationId xmlns:a16="http://schemas.microsoft.com/office/drawing/2014/main" id="{85787BC4-739C-D284-E033-CC18A0235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77" y="1137437"/>
            <a:ext cx="8408251" cy="5605501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6895602-771A-75C6-20BE-035B7A5D4736}"/>
              </a:ext>
            </a:extLst>
          </p:cNvPr>
          <p:cNvSpPr txBox="1"/>
          <p:nvPr/>
        </p:nvSpPr>
        <p:spPr>
          <a:xfrm>
            <a:off x="573314" y="6219718"/>
            <a:ext cx="822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32C832"/>
                </a:solidFill>
                <a:latin typeface="Geometr415 Blk BT Black" panose="020B0802020204020303" pitchFamily="34" charset="0"/>
              </a:rPr>
              <a:t>Maya </a:t>
            </a:r>
            <a:r>
              <a:rPr lang="nl-NL" sz="2800" dirty="0" err="1">
                <a:solidFill>
                  <a:srgbClr val="32C832"/>
                </a:solidFill>
                <a:latin typeface="Geometr415 Blk BT Black" panose="020B0802020204020303" pitchFamily="34" charset="0"/>
              </a:rPr>
              <a:t>Sapera</a:t>
            </a:r>
            <a:r>
              <a:rPr lang="nl-NL" sz="2800" dirty="0">
                <a:solidFill>
                  <a:srgbClr val="32C832"/>
                </a:solidFill>
                <a:latin typeface="Geometr415 Blk BT Black" panose="020B0802020204020303" pitchFamily="34" charset="0"/>
              </a:rPr>
              <a:t> / Robbe </a:t>
            </a:r>
            <a:r>
              <a:rPr lang="nl-NL" sz="2800" dirty="0" err="1">
                <a:solidFill>
                  <a:srgbClr val="32C832"/>
                </a:solidFill>
                <a:latin typeface="Geometr415 Blk BT Black" panose="020B0802020204020303" pitchFamily="34" charset="0"/>
              </a:rPr>
              <a:t>Kieckens</a:t>
            </a:r>
            <a:r>
              <a:rPr lang="nl-NL" sz="2800" dirty="0">
                <a:solidFill>
                  <a:srgbClr val="32C832"/>
                </a:solidFill>
                <a:latin typeface="Geometr415 Blk BT Black" panose="020B0802020204020303" pitchFamily="34" charset="0"/>
              </a:rPr>
              <a:t> / Niko </a:t>
            </a:r>
            <a:r>
              <a:rPr lang="nl-NL" sz="2800" dirty="0" err="1">
                <a:solidFill>
                  <a:srgbClr val="32C832"/>
                </a:solidFill>
                <a:latin typeface="Geometr415 Blk BT Black" panose="020B0802020204020303" pitchFamily="34" charset="0"/>
              </a:rPr>
              <a:t>Himschoot</a:t>
            </a:r>
            <a:endParaRPr lang="nl-BE" sz="28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D763892-1318-0247-2ADD-7F2477F30880}"/>
              </a:ext>
            </a:extLst>
          </p:cNvPr>
          <p:cNvSpPr txBox="1"/>
          <p:nvPr/>
        </p:nvSpPr>
        <p:spPr>
          <a:xfrm>
            <a:off x="2170849" y="5360667"/>
            <a:ext cx="49094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altLang="nl-BE" sz="6000" dirty="0">
                <a:solidFill>
                  <a:srgbClr val="32C832"/>
                </a:solidFill>
                <a:latin typeface="Geometr415 Blk BT Black" panose="020B0802020204020303" pitchFamily="34" charset="0"/>
              </a:rPr>
              <a:t>SPIDERWEB</a:t>
            </a:r>
            <a:endParaRPr lang="nl-BE" sz="60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FE8E961-BDD9-316E-74A6-421421B19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78" y="300851"/>
            <a:ext cx="8229600" cy="2151357"/>
          </a:xfrm>
        </p:spPr>
        <p:txBody>
          <a:bodyPr/>
          <a:lstStyle/>
          <a:p>
            <a:pPr eaLnBrk="1" hangingPunct="1"/>
            <a:br>
              <a:rPr lang="nl-NL" altLang="nl-BE" sz="6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200" dirty="0" err="1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Embracing</a:t>
            </a:r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‘The Zero Point’</a:t>
            </a:r>
            <a:b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(dans / muziek / visuele kunst)</a:t>
            </a:r>
            <a:b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‘t </a:t>
            </a:r>
            <a:r>
              <a:rPr lang="nl-NL" altLang="nl-BE" sz="3600" dirty="0" err="1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Kerkske</a:t>
            </a:r>
            <a:br>
              <a:rPr lang="nl-NL" altLang="nl-BE" sz="6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12 april </a:t>
            </a:r>
            <a:r>
              <a:rPr lang="nl-NL" altLang="nl-BE" sz="24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20u20</a:t>
            </a:r>
            <a:b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endParaRPr lang="nl-NL" altLang="nl-BE" dirty="0">
              <a:solidFill>
                <a:srgbClr val="32C832"/>
              </a:solidFill>
              <a:ea typeface="ＭＳ Ｐゴシック" panose="020B060007020508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508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560">
        <p15:prstTrans prst="peelOff"/>
      </p:transition>
    </mc:Choice>
    <mc:Fallback xmlns="">
      <p:transition spd="slow" advClick="0" advTm="6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schoeisel, scène&#10;&#10;Automatisch gegenereerde beschrijving">
            <a:extLst>
              <a:ext uri="{FF2B5EF4-FFF2-40B4-BE49-F238E27FC236}">
                <a16:creationId xmlns:a16="http://schemas.microsoft.com/office/drawing/2014/main" id="{8823DDD8-EE2F-EF7A-B1EF-568F203A9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39" y="2889423"/>
            <a:ext cx="8232975" cy="34163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FE8E961-BDD9-316E-74A6-421421B19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78" y="824070"/>
            <a:ext cx="8229600" cy="2151357"/>
          </a:xfrm>
        </p:spPr>
        <p:txBody>
          <a:bodyPr/>
          <a:lstStyle/>
          <a:p>
            <a:pPr eaLnBrk="1" hangingPunct="1"/>
            <a:r>
              <a:rPr lang="nl-NL" altLang="nl-BE" sz="6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SPIDERWEB</a:t>
            </a:r>
            <a:br>
              <a:rPr lang="nl-NL" altLang="nl-BE" sz="6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200" dirty="0" err="1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Embracing</a:t>
            </a:r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‘The Zero Point’</a:t>
            </a:r>
            <a:b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(dans / muziek / visuele kunst)</a:t>
            </a:r>
            <a:b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‘t </a:t>
            </a:r>
            <a:r>
              <a:rPr lang="nl-NL" altLang="nl-BE" sz="3600" dirty="0" err="1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Kerkske</a:t>
            </a:r>
            <a:br>
              <a:rPr lang="nl-NL" altLang="nl-BE" sz="6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12 april </a:t>
            </a:r>
            <a:r>
              <a:rPr lang="nl-NL" altLang="nl-BE" sz="24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20u20</a:t>
            </a:r>
            <a:b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endParaRPr lang="nl-NL" altLang="nl-BE" dirty="0">
              <a:solidFill>
                <a:srgbClr val="32C83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66895602-771A-75C6-20BE-035B7A5D4736}"/>
              </a:ext>
            </a:extLst>
          </p:cNvPr>
          <p:cNvSpPr txBox="1"/>
          <p:nvPr/>
        </p:nvSpPr>
        <p:spPr>
          <a:xfrm>
            <a:off x="573314" y="6219718"/>
            <a:ext cx="822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32C832"/>
                </a:solidFill>
                <a:latin typeface="Geometr415 Blk BT Black" panose="020B0802020204020303" pitchFamily="34" charset="0"/>
              </a:rPr>
              <a:t>Maya </a:t>
            </a:r>
            <a:r>
              <a:rPr lang="nl-NL" sz="2800" dirty="0" err="1">
                <a:solidFill>
                  <a:srgbClr val="32C832"/>
                </a:solidFill>
                <a:latin typeface="Geometr415 Blk BT Black" panose="020B0802020204020303" pitchFamily="34" charset="0"/>
              </a:rPr>
              <a:t>Sapera</a:t>
            </a:r>
            <a:r>
              <a:rPr lang="nl-NL" sz="2800" dirty="0">
                <a:solidFill>
                  <a:srgbClr val="32C832"/>
                </a:solidFill>
                <a:latin typeface="Geometr415 Blk BT Black" panose="020B0802020204020303" pitchFamily="34" charset="0"/>
              </a:rPr>
              <a:t> / Robbe </a:t>
            </a:r>
            <a:r>
              <a:rPr lang="nl-NL" sz="2800" dirty="0" err="1">
                <a:solidFill>
                  <a:srgbClr val="32C832"/>
                </a:solidFill>
                <a:latin typeface="Geometr415 Blk BT Black" panose="020B0802020204020303" pitchFamily="34" charset="0"/>
              </a:rPr>
              <a:t>Kieckens</a:t>
            </a:r>
            <a:r>
              <a:rPr lang="nl-NL" sz="2800" dirty="0">
                <a:solidFill>
                  <a:srgbClr val="32C832"/>
                </a:solidFill>
                <a:latin typeface="Geometr415 Blk BT Black" panose="020B0802020204020303" pitchFamily="34" charset="0"/>
              </a:rPr>
              <a:t> / Niko </a:t>
            </a:r>
            <a:r>
              <a:rPr lang="nl-NL" sz="2800" dirty="0" err="1">
                <a:solidFill>
                  <a:srgbClr val="32C832"/>
                </a:solidFill>
                <a:latin typeface="Geometr415 Blk BT Black" panose="020B0802020204020303" pitchFamily="34" charset="0"/>
              </a:rPr>
              <a:t>Himschoot</a:t>
            </a:r>
            <a:endParaRPr lang="nl-BE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7478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560">
        <p15:prstTrans prst="peelOff"/>
      </p:transition>
    </mc:Choice>
    <mc:Fallback xmlns="">
      <p:transition spd="slow" advClick="0" advTm="6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innen, microfoon&#10;&#10;Automatisch gegenereerde beschrijving">
            <a:extLst>
              <a:ext uri="{FF2B5EF4-FFF2-40B4-BE49-F238E27FC236}">
                <a16:creationId xmlns:a16="http://schemas.microsoft.com/office/drawing/2014/main" id="{608CEC58-88BF-E550-0318-DD38A74C5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835" y="3429000"/>
            <a:ext cx="4138329" cy="306123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FE8E961-BDD9-316E-74A6-421421B19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21" y="809557"/>
            <a:ext cx="8229600" cy="2005316"/>
          </a:xfrm>
        </p:spPr>
        <p:txBody>
          <a:bodyPr/>
          <a:lstStyle/>
          <a:p>
            <a:pPr eaLnBrk="1" hangingPunct="1"/>
            <a:r>
              <a:rPr lang="nl-NL" altLang="nl-BE" sz="6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ANGELNIGHT</a:t>
            </a:r>
            <a:r>
              <a:rPr lang="nl-NL" altLang="nl-BE" sz="48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</a:t>
            </a:r>
            <a:br>
              <a:rPr lang="nl-NL" altLang="nl-BE" sz="48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48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is ons muziekfestival ter ere van wijlen Angela, zangeres van Have </a:t>
            </a:r>
            <a:r>
              <a:rPr lang="nl-NL" altLang="nl-BE" sz="4800" dirty="0" err="1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Some</a:t>
            </a:r>
            <a:r>
              <a:rPr lang="nl-NL" altLang="nl-BE" sz="48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</a:t>
            </a:r>
            <a:r>
              <a:rPr lang="nl-NL" altLang="nl-BE" sz="4800" dirty="0" err="1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Jazzfun</a:t>
            </a:r>
            <a:r>
              <a:rPr lang="nl-NL" altLang="nl-BE" sz="48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</a:t>
            </a:r>
            <a:endParaRPr lang="nl-NL" altLang="nl-BE" sz="4800" dirty="0">
              <a:solidFill>
                <a:srgbClr val="32C832"/>
              </a:solidFill>
              <a:ea typeface="ＭＳ Ｐゴシック" panose="020B060007020508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6910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560">
        <p15:prstTrans prst="peelOff"/>
      </p:transition>
    </mc:Choice>
    <mc:Fallback xmlns="">
      <p:transition spd="slow" advClick="0" advTm="6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Tijdelijke aanduiding voor inhoud 4" descr="2018 grote sticker kopie 2.jpg">
            <a:extLst>
              <a:ext uri="{FF2B5EF4-FFF2-40B4-BE49-F238E27FC236}">
                <a16:creationId xmlns:a16="http://schemas.microsoft.com/office/drawing/2014/main" id="{A025052E-1FCA-E6AC-547B-5A28F63EEB1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14" r="-19614"/>
          <a:stretch>
            <a:fillRect/>
          </a:stretch>
        </p:blipFill>
        <p:spPr>
          <a:xfrm>
            <a:off x="944562" y="369651"/>
            <a:ext cx="7208838" cy="5133975"/>
          </a:xfr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04FCA825-2EEC-3C55-8966-08117296F4A6}"/>
              </a:ext>
            </a:extLst>
          </p:cNvPr>
          <p:cNvSpPr txBox="1">
            <a:spLocks/>
          </p:cNvSpPr>
          <p:nvPr/>
        </p:nvSpPr>
        <p:spPr bwMode="auto">
          <a:xfrm>
            <a:off x="205581" y="5556960"/>
            <a:ext cx="8732837" cy="1122700"/>
          </a:xfrm>
          <a:prstGeom prst="rect">
            <a:avLst/>
          </a:prstGeo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nl-NL" sz="9600" dirty="0">
                <a:solidFill>
                  <a:srgbClr val="008000"/>
                </a:solidFill>
                <a:latin typeface="Geometr415 Blk BT Black"/>
              </a:rPr>
              <a:t>WELKOM</a:t>
            </a:r>
          </a:p>
        </p:txBody>
      </p:sp>
    </p:spTree>
    <p:custDataLst>
      <p:tags r:id="rId1"/>
    </p:custDataLst>
  </p:cSld>
  <p:clrMapOvr>
    <a:masterClrMapping/>
  </p:clrMapOvr>
  <p:transition spd="med" advClick="0" advTm="6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Tijdelijke aanduiding voor inhoud 2" descr="2018_logo_dogroen.pdf">
            <a:extLst>
              <a:ext uri="{FF2B5EF4-FFF2-40B4-BE49-F238E27FC236}">
                <a16:creationId xmlns:a16="http://schemas.microsoft.com/office/drawing/2014/main" id="{57CC6E27-F260-002A-D7D4-ADC786BBFF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06" t="-1341" r="-25899" b="-1009"/>
          <a:stretch>
            <a:fillRect/>
          </a:stretch>
        </p:blipFill>
        <p:spPr>
          <a:xfrm>
            <a:off x="327025" y="144598"/>
            <a:ext cx="8229600" cy="5988050"/>
          </a:xfrm>
        </p:spPr>
      </p:pic>
    </p:spTree>
    <p:custDataLst>
      <p:tags r:id="rId1"/>
    </p:custDataLst>
  </p:cSld>
  <p:clrMapOvr>
    <a:masterClrMapping/>
  </p:clrMapOvr>
  <p:transition spd="slow" advClick="0" advTm="4157">
    <p:check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288C3364-CCFD-67FF-2FEA-6D172AF4C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356"/>
            <a:ext cx="9070975" cy="258532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l-NL" sz="5400" dirty="0">
                <a:solidFill>
                  <a:srgbClr val="32C832"/>
                </a:solidFill>
                <a:latin typeface="Geometr415 Blk BT Black" charset="0"/>
                <a:ea typeface="ＭＳ Ｐゴシック" charset="0"/>
                <a:cs typeface="ＭＳ Ｐゴシック" charset="0"/>
              </a:rPr>
              <a:t>HEEL VEEL DANK </a:t>
            </a:r>
          </a:p>
          <a:p>
            <a:pPr algn="ctr" eaLnBrk="1" hangingPunct="1">
              <a:defRPr/>
            </a:pPr>
            <a:r>
              <a:rPr lang="nl-NL" sz="5400" dirty="0">
                <a:solidFill>
                  <a:srgbClr val="32C832"/>
                </a:solidFill>
                <a:latin typeface="Geometr415 Blk BT Black" charset="0"/>
                <a:ea typeface="ＭＳ Ｐゴシック" charset="0"/>
                <a:cs typeface="ＭＳ Ｐゴシック" charset="0"/>
              </a:rPr>
              <a:t>AAN </a:t>
            </a:r>
          </a:p>
          <a:p>
            <a:pPr algn="ctr" eaLnBrk="1" hangingPunct="1">
              <a:defRPr/>
            </a:pPr>
            <a:r>
              <a:rPr lang="nl-NL" sz="5400" dirty="0">
                <a:solidFill>
                  <a:srgbClr val="32C832"/>
                </a:solidFill>
                <a:latin typeface="Geometr415 Blk BT Black" charset="0"/>
                <a:ea typeface="ＭＳ Ｐゴシック" charset="0"/>
                <a:cs typeface="ＭＳ Ｐゴシック" charset="0"/>
              </a:rPr>
              <a:t>ONZE SPONSORS </a:t>
            </a:r>
            <a:endParaRPr lang="nl-NL" sz="3600" dirty="0">
              <a:solidFill>
                <a:srgbClr val="32C832"/>
              </a:solidFill>
              <a:latin typeface="Geometr415 Blk BT Black" charset="0"/>
              <a:ea typeface="ＭＳ Ｐゴシック" charset="0"/>
              <a:cs typeface="ＭＳ Ｐゴシック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310616"/>
      </p:ext>
    </p:extLst>
  </p:cSld>
  <p:clrMapOvr>
    <a:masterClrMapping/>
  </p:clrMapOvr>
  <p:transition spd="slow" advClick="0" advTm="819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FAAC78-9ADE-A0F4-0607-755F85DD0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775"/>
            <a:ext cx="8229600" cy="13747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dirty="0">
                <a:solidFill>
                  <a:srgbClr val="32C832"/>
                </a:solidFill>
                <a:latin typeface="Geometr415 Blk BT Black"/>
                <a:ea typeface="+mj-ea"/>
                <a:cs typeface="+mj-cs"/>
              </a:rPr>
              <a:t>HAVE SOME JAZZFUN</a:t>
            </a:r>
            <a:br>
              <a:rPr lang="nl-NL" dirty="0">
                <a:solidFill>
                  <a:srgbClr val="32C832"/>
                </a:solidFill>
                <a:latin typeface="Geometr415 Blk BT Black"/>
                <a:ea typeface="+mj-ea"/>
                <a:cs typeface="+mj-cs"/>
              </a:rPr>
            </a:br>
            <a:r>
              <a:rPr lang="nl-NL" dirty="0">
                <a:solidFill>
                  <a:srgbClr val="32C832"/>
                </a:solidFill>
                <a:latin typeface="Geometr415 Blk BT Black"/>
                <a:ea typeface="+mj-ea"/>
                <a:cs typeface="+mj-cs"/>
              </a:rPr>
              <a:t>Karel </a:t>
            </a:r>
            <a:r>
              <a:rPr lang="nl-NL" dirty="0" err="1">
                <a:solidFill>
                  <a:srgbClr val="32C832"/>
                </a:solidFill>
                <a:latin typeface="Geometr415 Blk BT Black"/>
                <a:ea typeface="+mj-ea"/>
                <a:cs typeface="+mj-cs"/>
              </a:rPr>
              <a:t>Indeganck</a:t>
            </a:r>
            <a:endParaRPr lang="nl-NL" dirty="0">
              <a:ea typeface="+mj-ea"/>
              <a:cs typeface="+mj-cs"/>
            </a:endParaRPr>
          </a:p>
        </p:txBody>
      </p:sp>
      <p:pic>
        <p:nvPicPr>
          <p:cNvPr id="33794" name="Tijdelijke aanduiding voor inhoud 3" descr="P12-92dacbc84dc70df56898ad0fb50a5d37.jpg">
            <a:extLst>
              <a:ext uri="{FF2B5EF4-FFF2-40B4-BE49-F238E27FC236}">
                <a16:creationId xmlns:a16="http://schemas.microsoft.com/office/drawing/2014/main" id="{0720D181-BCC8-233D-097D-6EBAA92C9B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17" r="-80917"/>
          <a:stretch>
            <a:fillRect/>
          </a:stretch>
        </p:blipFill>
        <p:spPr>
          <a:xfrm>
            <a:off x="0" y="1600199"/>
            <a:ext cx="9172575" cy="5153025"/>
          </a:xfrm>
        </p:spPr>
      </p:pic>
    </p:spTree>
  </p:cSld>
  <p:clrMapOvr>
    <a:masterClrMapping/>
  </p:clrMapOvr>
  <p:transition spd="med" advClick="0" advTm="5000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Tijdelijke aanduiding voor inhoud 3" descr="droppedImage_1.jpg">
            <a:extLst>
              <a:ext uri="{FF2B5EF4-FFF2-40B4-BE49-F238E27FC236}">
                <a16:creationId xmlns:a16="http://schemas.microsoft.com/office/drawing/2014/main" id="{689C276B-D97E-E236-523B-2C93F6286F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510" b="-50510"/>
          <a:stretch>
            <a:fillRect/>
          </a:stretch>
        </p:blipFill>
        <p:spPr>
          <a:xfrm>
            <a:off x="58057" y="848632"/>
            <a:ext cx="9035143" cy="5160282"/>
          </a:xfrm>
        </p:spPr>
      </p:pic>
    </p:spTree>
    <p:extLst>
      <p:ext uri="{BB962C8B-B14F-4D97-AF65-F5344CB8AC3E}">
        <p14:creationId xmlns:p14="http://schemas.microsoft.com/office/powerpoint/2010/main" val="3600111848"/>
      </p:ext>
    </p:extLst>
  </p:cSld>
  <p:clrMapOvr>
    <a:masterClrMapping/>
  </p:clrMapOvr>
  <p:transition spd="med" advClick="0" advTm="5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kstvak 4">
            <a:extLst>
              <a:ext uri="{FF2B5EF4-FFF2-40B4-BE49-F238E27FC236}">
                <a16:creationId xmlns:a16="http://schemas.microsoft.com/office/drawing/2014/main" id="{DE92E272-F2AD-CE76-EECC-984EF5080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2032000"/>
            <a:ext cx="5435600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BE" sz="25000" dirty="0">
                <a:solidFill>
                  <a:srgbClr val="FF0E00"/>
                </a:solidFill>
                <a:latin typeface="Helvetica Neue Medium Italic" panose="02000503000000020004" pitchFamily="2" charset="0"/>
              </a:rPr>
              <a:t>PIT</a:t>
            </a:r>
          </a:p>
        </p:txBody>
      </p:sp>
      <p:pic>
        <p:nvPicPr>
          <p:cNvPr id="38914" name="Tijdelijke aanduiding voor inhoud 8">
            <a:extLst>
              <a:ext uri="{FF2B5EF4-FFF2-40B4-BE49-F238E27FC236}">
                <a16:creationId xmlns:a16="http://schemas.microsoft.com/office/drawing/2014/main" id="{D164DDB1-8BCB-A3D5-64F8-FD38E004D3F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32" r="-31732"/>
          <a:stretch>
            <a:fillRect/>
          </a:stretch>
        </p:blipFill>
        <p:spPr>
          <a:xfrm>
            <a:off x="-1373001" y="2162176"/>
            <a:ext cx="5933889" cy="3835400"/>
          </a:xfrm>
        </p:spPr>
      </p:pic>
    </p:spTree>
  </p:cSld>
  <p:clrMapOvr>
    <a:masterClrMapping/>
  </p:clrMapOvr>
  <p:transition spd="med" advClick="0" advTm="4000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Tijdelijke aanduiding voor inhoud 2" descr="Sponsor Goessaert.pdf">
            <a:extLst>
              <a:ext uri="{FF2B5EF4-FFF2-40B4-BE49-F238E27FC236}">
                <a16:creationId xmlns:a16="http://schemas.microsoft.com/office/drawing/2014/main" id="{1925715A-28DE-1ED2-BBDD-DE968356FC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1" b="7281"/>
          <a:stretch>
            <a:fillRect/>
          </a:stretch>
        </p:blipFill>
        <p:spPr>
          <a:xfrm>
            <a:off x="-116113" y="993546"/>
            <a:ext cx="9332684" cy="5132617"/>
          </a:xfrm>
        </p:spPr>
      </p:pic>
    </p:spTree>
  </p:cSld>
  <p:clrMapOvr>
    <a:masterClrMapping/>
  </p:clrMapOvr>
  <p:transition spd="slow" advClick="0" advTm="4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Tijdelijke aanduiding voor inhoud 2" descr="liberoo_orange_base_dark_up_CMYK.jpg">
            <a:extLst>
              <a:ext uri="{FF2B5EF4-FFF2-40B4-BE49-F238E27FC236}">
                <a16:creationId xmlns:a16="http://schemas.microsoft.com/office/drawing/2014/main" id="{4A1405E4-239D-A27A-8305-C3AF76FE44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" r="2109"/>
          <a:stretch>
            <a:fillRect/>
          </a:stretch>
        </p:blipFill>
        <p:spPr>
          <a:xfrm>
            <a:off x="33287" y="878114"/>
            <a:ext cx="9091858" cy="5000172"/>
          </a:xfrm>
        </p:spPr>
      </p:pic>
    </p:spTree>
  </p:cSld>
  <p:clrMapOvr>
    <a:masterClrMapping/>
  </p:clrMapOvr>
  <p:transition spd="med" advClick="0" advTm="5000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9A0E3EE-635F-0608-A921-033F6BFC4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571" y="825825"/>
            <a:ext cx="9072429" cy="5604004"/>
          </a:xfrm>
        </p:spPr>
      </p:pic>
    </p:spTree>
    <p:extLst>
      <p:ext uri="{BB962C8B-B14F-4D97-AF65-F5344CB8AC3E}">
        <p14:creationId xmlns:p14="http://schemas.microsoft.com/office/powerpoint/2010/main" val="2368694207"/>
      </p:ext>
    </p:extLst>
  </p:cSld>
  <p:clrMapOvr>
    <a:masterClrMapping/>
  </p:clrMapOvr>
  <p:transition spd="med" advClick="0" advTm="5000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70DE0982-763A-CDC4-9169-BE70D3AC9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11" y="1256071"/>
            <a:ext cx="9080090" cy="4135986"/>
          </a:xfrm>
        </p:spPr>
      </p:pic>
    </p:spTree>
  </p:cSld>
  <p:clrMapOvr>
    <a:masterClrMapping/>
  </p:clrMapOvr>
  <p:transition spd="med" advClick="0" advTm="5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Tijdelijke aanduiding voor inhoud 3" descr="bord reclame kopie kopie.jpg">
            <a:extLst>
              <a:ext uri="{FF2B5EF4-FFF2-40B4-BE49-F238E27FC236}">
                <a16:creationId xmlns:a16="http://schemas.microsoft.com/office/drawing/2014/main" id="{66098CA5-E7C7-0157-4561-0FB5722AA9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637" y="903075"/>
            <a:ext cx="8861734" cy="4873612"/>
          </a:xfrm>
        </p:spPr>
      </p:pic>
    </p:spTree>
  </p:cSld>
  <p:clrMapOvr>
    <a:masterClrMapping/>
  </p:clrMapOvr>
  <p:transition spd="slow" advClick="0" advTm="5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Afbeelding 15" descr="Logo 2019 kopie 2.jpg">
            <a:extLst>
              <a:ext uri="{FF2B5EF4-FFF2-40B4-BE49-F238E27FC236}">
                <a16:creationId xmlns:a16="http://schemas.microsoft.com/office/drawing/2014/main" id="{BCFDB50A-C36F-4DDA-EC55-9CAE1F95E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63" y="3505200"/>
            <a:ext cx="178117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Afbeelding 16" descr="Logo 2019 kopie 2.jpg">
            <a:extLst>
              <a:ext uri="{FF2B5EF4-FFF2-40B4-BE49-F238E27FC236}">
                <a16:creationId xmlns:a16="http://schemas.microsoft.com/office/drawing/2014/main" id="{7DEECDEF-B59E-9990-B648-74E889E68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00" y="3498850"/>
            <a:ext cx="178117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Afbeelding 17" descr="Logo 2019 kopie 2.jpg">
            <a:extLst>
              <a:ext uri="{FF2B5EF4-FFF2-40B4-BE49-F238E27FC236}">
                <a16:creationId xmlns:a16="http://schemas.microsoft.com/office/drawing/2014/main" id="{7A706DFB-8653-F37C-44E9-6C577AFDC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498850"/>
            <a:ext cx="178117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Afbeelding 18" descr="Logo 2019 kopie 2.jpg">
            <a:extLst>
              <a:ext uri="{FF2B5EF4-FFF2-40B4-BE49-F238E27FC236}">
                <a16:creationId xmlns:a16="http://schemas.microsoft.com/office/drawing/2014/main" id="{8DB17496-807F-2C0A-5354-58C63AC75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3498850"/>
            <a:ext cx="1779588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Afbeelding 19" descr="Logo 2019 kopie 2.jpg">
            <a:extLst>
              <a:ext uri="{FF2B5EF4-FFF2-40B4-BE49-F238E27FC236}">
                <a16:creationId xmlns:a16="http://schemas.microsoft.com/office/drawing/2014/main" id="{30C8E1C6-71A0-863A-173B-10B603E80F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3498850"/>
            <a:ext cx="178117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Afbeelding 20" descr="Logo 2019 kopie 2.jpg">
            <a:extLst>
              <a:ext uri="{FF2B5EF4-FFF2-40B4-BE49-F238E27FC236}">
                <a16:creationId xmlns:a16="http://schemas.microsoft.com/office/drawing/2014/main" id="{E7861204-96BC-270D-D022-336CB11B7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3498850"/>
            <a:ext cx="178117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D7AB774-73AE-E9A3-BE3F-E9ABB2A48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25" y="5370060"/>
            <a:ext cx="8961437" cy="1362075"/>
          </a:xfr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sz="5400" dirty="0">
                <a:solidFill>
                  <a:srgbClr val="008000"/>
                </a:solidFill>
                <a:latin typeface="Geometr415 Blk BT Black"/>
                <a:ea typeface="+mn-ea"/>
                <a:cs typeface="+mn-cs"/>
              </a:rPr>
              <a:t>PROGRAMMA  2023 / 2024</a:t>
            </a:r>
          </a:p>
        </p:txBody>
      </p:sp>
      <p:pic>
        <p:nvPicPr>
          <p:cNvPr id="16392" name="Afbeelding 3" descr="Logo 2019 kopie 2.jpg">
            <a:extLst>
              <a:ext uri="{FF2B5EF4-FFF2-40B4-BE49-F238E27FC236}">
                <a16:creationId xmlns:a16="http://schemas.microsoft.com/office/drawing/2014/main" id="{593E7EA7-7979-A379-F3F6-97F8359B1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-3175"/>
            <a:ext cx="1779588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Afbeelding 4" descr="Logo 2019 kopie 2.jpg">
            <a:extLst>
              <a:ext uri="{FF2B5EF4-FFF2-40B4-BE49-F238E27FC236}">
                <a16:creationId xmlns:a16="http://schemas.microsoft.com/office/drawing/2014/main" id="{8CFEDB96-1630-630C-DF95-72EA9BDEC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13" y="-9525"/>
            <a:ext cx="1779587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Afbeelding 5" descr="Logo 2019 kopie 2.jpg">
            <a:extLst>
              <a:ext uri="{FF2B5EF4-FFF2-40B4-BE49-F238E27FC236}">
                <a16:creationId xmlns:a16="http://schemas.microsoft.com/office/drawing/2014/main" id="{07D23B4C-DE6B-3777-28DC-C461A6D75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-9525"/>
            <a:ext cx="1779588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Afbeelding 6" descr="Logo 2019 kopie 2.jpg">
            <a:extLst>
              <a:ext uri="{FF2B5EF4-FFF2-40B4-BE49-F238E27FC236}">
                <a16:creationId xmlns:a16="http://schemas.microsoft.com/office/drawing/2014/main" id="{BAA8DC07-15D0-F4F6-623A-A9EC57E98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-9525"/>
            <a:ext cx="1779587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Afbeelding 7" descr="Logo 2019 kopie 2.jpg">
            <a:extLst>
              <a:ext uri="{FF2B5EF4-FFF2-40B4-BE49-F238E27FC236}">
                <a16:creationId xmlns:a16="http://schemas.microsoft.com/office/drawing/2014/main" id="{583A9755-E67E-94D0-117A-400166CC5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-9525"/>
            <a:ext cx="1779587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Afbeelding 8" descr="Logo 2019 kopie 2.jpg">
            <a:extLst>
              <a:ext uri="{FF2B5EF4-FFF2-40B4-BE49-F238E27FC236}">
                <a16:creationId xmlns:a16="http://schemas.microsoft.com/office/drawing/2014/main" id="{BC74D84A-AB5D-34C7-6197-9FF1ED13C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-9525"/>
            <a:ext cx="1779588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Afbeelding 9" descr="Logo 2019 kopie 2.jpg">
            <a:extLst>
              <a:ext uri="{FF2B5EF4-FFF2-40B4-BE49-F238E27FC236}">
                <a16:creationId xmlns:a16="http://schemas.microsoft.com/office/drawing/2014/main" id="{B30A56B9-872C-7C10-C80B-8ED153033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5" y="1752600"/>
            <a:ext cx="1779588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Afbeelding 10" descr="Logo 2019 kopie 2.jpg">
            <a:extLst>
              <a:ext uri="{FF2B5EF4-FFF2-40B4-BE49-F238E27FC236}">
                <a16:creationId xmlns:a16="http://schemas.microsoft.com/office/drawing/2014/main" id="{9B37607E-38D1-AA01-83A1-962A8C15A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63" y="1746250"/>
            <a:ext cx="1779587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Afbeelding 11" descr="Logo 2019 kopie 2.jpg">
            <a:extLst>
              <a:ext uri="{FF2B5EF4-FFF2-40B4-BE49-F238E27FC236}">
                <a16:creationId xmlns:a16="http://schemas.microsoft.com/office/drawing/2014/main" id="{B5F71130-16B3-66B6-3BAD-93D3C15212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746250"/>
            <a:ext cx="1779588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Afbeelding 12" descr="Logo 2019 kopie 2.jpg">
            <a:extLst>
              <a:ext uri="{FF2B5EF4-FFF2-40B4-BE49-F238E27FC236}">
                <a16:creationId xmlns:a16="http://schemas.microsoft.com/office/drawing/2014/main" id="{E313DD8B-DDD3-92E0-F415-18B13496C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313" y="1746250"/>
            <a:ext cx="1779587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Afbeelding 13" descr="Logo 2019 kopie 2.jpg">
            <a:extLst>
              <a:ext uri="{FF2B5EF4-FFF2-40B4-BE49-F238E27FC236}">
                <a16:creationId xmlns:a16="http://schemas.microsoft.com/office/drawing/2014/main" id="{4CDE68CE-BC42-C37B-9462-A63AC1018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88" y="1746250"/>
            <a:ext cx="1779587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Afbeelding 14" descr="Logo 2019 kopie 2.jpg">
            <a:extLst>
              <a:ext uri="{FF2B5EF4-FFF2-40B4-BE49-F238E27FC236}">
                <a16:creationId xmlns:a16="http://schemas.microsoft.com/office/drawing/2014/main" id="{E4AF3D19-42B0-DFAF-E39D-E026174AA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1746250"/>
            <a:ext cx="1779588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med" advClick="0" advTm="328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Tijdelijke aanduiding voor inhoud 3" descr="Vorkliften Cuypers.jpg">
            <a:extLst>
              <a:ext uri="{FF2B5EF4-FFF2-40B4-BE49-F238E27FC236}">
                <a16:creationId xmlns:a16="http://schemas.microsoft.com/office/drawing/2014/main" id="{73595019-2EA0-1C81-F7D8-1534B440FB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52" r="-20052"/>
          <a:stretch>
            <a:fillRect/>
          </a:stretch>
        </p:blipFill>
        <p:spPr>
          <a:xfrm>
            <a:off x="-551543" y="402499"/>
            <a:ext cx="10617199" cy="5839551"/>
          </a:xfrm>
        </p:spPr>
      </p:pic>
    </p:spTree>
  </p:cSld>
  <p:clrMapOvr>
    <a:masterClrMapping/>
  </p:clrMapOvr>
  <p:transition spd="med" advClick="0" advTm="4973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1E36BEE-9CA5-4112-9BBA-33DF5F5E8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064" y="283029"/>
            <a:ext cx="8703450" cy="6382121"/>
          </a:xfrm>
        </p:spPr>
      </p:pic>
    </p:spTree>
    <p:extLst>
      <p:ext uri="{BB962C8B-B14F-4D97-AF65-F5344CB8AC3E}">
        <p14:creationId xmlns:p14="http://schemas.microsoft.com/office/powerpoint/2010/main" val="4208631602"/>
      </p:ext>
    </p:extLst>
  </p:cSld>
  <p:clrMapOvr>
    <a:masterClrMapping/>
  </p:clrMapOvr>
  <p:transition spd="med" advClick="0" advTm="4973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Tijdelijke aanduiding voor inhoud 3" descr="PROJECTIE.jpg">
            <a:extLst>
              <a:ext uri="{FF2B5EF4-FFF2-40B4-BE49-F238E27FC236}">
                <a16:creationId xmlns:a16="http://schemas.microsoft.com/office/drawing/2014/main" id="{9D394B0E-4E4D-1E5F-0769-64D7822559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92" r="-17392"/>
          <a:stretch>
            <a:fillRect/>
          </a:stretch>
        </p:blipFill>
        <p:spPr>
          <a:xfrm>
            <a:off x="-1219200" y="220967"/>
            <a:ext cx="11548472" cy="6351283"/>
          </a:xfrm>
        </p:spPr>
      </p:pic>
    </p:spTree>
  </p:cSld>
  <p:clrMapOvr>
    <a:masterClrMapping/>
  </p:clrMapOvr>
  <p:transition spd="slow" advClick="0" advTm="4819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Tijdelijke aanduiding voor inhoud 3" descr="Logo kopie.jpg">
            <a:extLst>
              <a:ext uri="{FF2B5EF4-FFF2-40B4-BE49-F238E27FC236}">
                <a16:creationId xmlns:a16="http://schemas.microsoft.com/office/drawing/2014/main" id="{9D5AA315-59B7-7607-837F-913EA88490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110" b="-25110"/>
          <a:stretch>
            <a:fillRect/>
          </a:stretch>
        </p:blipFill>
        <p:spPr>
          <a:xfrm>
            <a:off x="73285" y="812799"/>
            <a:ext cx="8973097" cy="4934857"/>
          </a:xfrm>
        </p:spPr>
      </p:pic>
    </p:spTree>
  </p:cSld>
  <p:clrMapOvr>
    <a:masterClrMapping/>
  </p:clrMapOvr>
  <p:transition spd="slow" advClick="0" advTm="4000"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Tijdelijke aanduiding voor inhoud 3" descr="LOGO KLEUR.JPG">
            <a:extLst>
              <a:ext uri="{FF2B5EF4-FFF2-40B4-BE49-F238E27FC236}">
                <a16:creationId xmlns:a16="http://schemas.microsoft.com/office/drawing/2014/main" id="{1F37D21C-4446-D007-2D5B-A2540FCAD1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67" r="-36067"/>
          <a:stretch>
            <a:fillRect/>
          </a:stretch>
        </p:blipFill>
        <p:spPr>
          <a:xfrm>
            <a:off x="-1074057" y="163787"/>
            <a:ext cx="11943946" cy="6568801"/>
          </a:xfrm>
        </p:spPr>
      </p:pic>
    </p:spTree>
  </p:cSld>
  <p:clrMapOvr>
    <a:masterClrMapping/>
  </p:clrMapOvr>
  <p:transition spd="med" advClick="0" advTm="4000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Tijdelijke aanduiding voor inhoud 3" descr="Gevas kopie.jpg">
            <a:extLst>
              <a:ext uri="{FF2B5EF4-FFF2-40B4-BE49-F238E27FC236}">
                <a16:creationId xmlns:a16="http://schemas.microsoft.com/office/drawing/2014/main" id="{66A1C43B-B0FB-3DD0-D401-22401E5167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910" b="-30910"/>
          <a:stretch>
            <a:fillRect/>
          </a:stretch>
        </p:blipFill>
        <p:spPr>
          <a:xfrm>
            <a:off x="108857" y="754062"/>
            <a:ext cx="8921553" cy="4906509"/>
          </a:xfrm>
        </p:spPr>
      </p:pic>
    </p:spTree>
  </p:cSld>
  <p:clrMapOvr>
    <a:masterClrMapping/>
  </p:clrMapOvr>
  <p:transition spd="slow" advClick="0" advTm="4000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Lettertype, tekst, Graphics, logo&#10;&#10;Automatisch gegenereerde beschrijving">
            <a:extLst>
              <a:ext uri="{FF2B5EF4-FFF2-40B4-BE49-F238E27FC236}">
                <a16:creationId xmlns:a16="http://schemas.microsoft.com/office/drawing/2014/main" id="{83CC698A-970D-7757-99BD-2302079BF3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749" y="1983580"/>
            <a:ext cx="8926285" cy="2015105"/>
          </a:xfrm>
        </p:spPr>
      </p:pic>
    </p:spTree>
    <p:extLst>
      <p:ext uri="{BB962C8B-B14F-4D97-AF65-F5344CB8AC3E}">
        <p14:creationId xmlns:p14="http://schemas.microsoft.com/office/powerpoint/2010/main" val="3188463161"/>
      </p:ext>
    </p:extLst>
  </p:cSld>
  <p:clrMapOvr>
    <a:masterClrMapping/>
  </p:clrMapOvr>
  <p:transition spd="med" advClick="0" advTm="5127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Tijdelijke aanduiding voor inhoud 3" descr="2018_PRIK-TIK_VANDERMOLEN_WEBSITE_CMYK.jpg">
            <a:extLst>
              <a:ext uri="{FF2B5EF4-FFF2-40B4-BE49-F238E27FC236}">
                <a16:creationId xmlns:a16="http://schemas.microsoft.com/office/drawing/2014/main" id="{4B4B5CE9-8C53-C657-D985-D094CCC9C7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192" b="-9192"/>
          <a:stretch>
            <a:fillRect/>
          </a:stretch>
        </p:blipFill>
        <p:spPr>
          <a:xfrm>
            <a:off x="147099" y="1218127"/>
            <a:ext cx="8924329" cy="4908037"/>
          </a:xfrm>
        </p:spPr>
      </p:pic>
    </p:spTree>
  </p:cSld>
  <p:clrMapOvr>
    <a:masterClrMapping/>
  </p:clrMapOvr>
  <p:transition spd="med" advClick="0" advTm="5127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F9E4A3D-7051-DF98-B76C-3DF0B14AD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2802" y="1108953"/>
            <a:ext cx="6616945" cy="2703698"/>
          </a:xfr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4C2AE24-CCC5-1587-BF38-86F7185DC8BD}"/>
              </a:ext>
            </a:extLst>
          </p:cNvPr>
          <p:cNvSpPr txBox="1"/>
          <p:nvPr/>
        </p:nvSpPr>
        <p:spPr>
          <a:xfrm>
            <a:off x="1498060" y="4046704"/>
            <a:ext cx="69066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/>
              <a:t>POLDERSE ZAADHANDEL</a:t>
            </a:r>
          </a:p>
          <a:p>
            <a:pPr algn="ctr"/>
            <a:r>
              <a:rPr lang="nl-BE" sz="4400" dirty="0"/>
              <a:t>STABROEK</a:t>
            </a:r>
          </a:p>
        </p:txBody>
      </p:sp>
    </p:spTree>
    <p:extLst>
      <p:ext uri="{BB962C8B-B14F-4D97-AF65-F5344CB8AC3E}">
        <p14:creationId xmlns:p14="http://schemas.microsoft.com/office/powerpoint/2010/main" val="2669041988"/>
      </p:ext>
    </p:extLst>
  </p:cSld>
  <p:clrMapOvr>
    <a:masterClrMapping/>
  </p:clrMapOvr>
  <p:transition spd="med" advClick="0" advTm="5127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Tijdelijke aanduiding voor inhoud 3" descr="30087 Vanden Bulcke_ kopie kopie.jpg">
            <a:extLst>
              <a:ext uri="{FF2B5EF4-FFF2-40B4-BE49-F238E27FC236}">
                <a16:creationId xmlns:a16="http://schemas.microsoft.com/office/drawing/2014/main" id="{98123821-43BE-51B0-93A5-BDB2AEB637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02" r="-7402"/>
          <a:stretch>
            <a:fillRect/>
          </a:stretch>
        </p:blipFill>
        <p:spPr>
          <a:xfrm>
            <a:off x="-370113" y="686228"/>
            <a:ext cx="9891484" cy="5439935"/>
          </a:xfrm>
        </p:spPr>
      </p:pic>
    </p:spTree>
  </p:cSld>
  <p:clrMapOvr>
    <a:masterClrMapping/>
  </p:clrMapOvr>
  <p:transition spd="med" advClick="0" advTm="3000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288C3364-CCFD-67FF-2FEA-6D172AF4CB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3100"/>
            <a:ext cx="9070975" cy="424731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l-NL" sz="5400" dirty="0">
                <a:solidFill>
                  <a:srgbClr val="32C832"/>
                </a:solidFill>
                <a:latin typeface="Geometr415 Blk BT Black" charset="0"/>
                <a:ea typeface="ＭＳ Ｐゴシック" charset="0"/>
                <a:cs typeface="ＭＳ Ｐゴシック" charset="0"/>
              </a:rPr>
              <a:t>TICKETS VOOR DEZE VOORSTELLINGEN</a:t>
            </a:r>
          </a:p>
          <a:p>
            <a:pPr algn="ctr" eaLnBrk="1" hangingPunct="1">
              <a:defRPr/>
            </a:pPr>
            <a:r>
              <a:rPr lang="nl-NL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eometr415 Blk BT Black" charset="0"/>
                <a:ea typeface="ＭＳ Ｐゴシック" charset="0"/>
                <a:cs typeface="ＭＳ Ｐゴシック" charset="0"/>
              </a:rPr>
              <a:t>VANDAAG</a:t>
            </a:r>
            <a:r>
              <a:rPr lang="nl-NL" sz="5400" dirty="0">
                <a:solidFill>
                  <a:srgbClr val="32C832"/>
                </a:solidFill>
                <a:latin typeface="Geometr415 Blk BT Black" charset="0"/>
                <a:ea typeface="ＭＳ Ｐゴシック" charset="0"/>
                <a:cs typeface="ＭＳ Ｐゴシック" charset="0"/>
              </a:rPr>
              <a:t> </a:t>
            </a:r>
          </a:p>
          <a:p>
            <a:pPr algn="ctr" eaLnBrk="1" hangingPunct="1">
              <a:defRPr/>
            </a:pPr>
            <a:r>
              <a:rPr lang="nl-NL" sz="5400" dirty="0">
                <a:solidFill>
                  <a:srgbClr val="32C832"/>
                </a:solidFill>
                <a:latin typeface="Geometr415 Blk BT Black" charset="0"/>
                <a:ea typeface="ＭＳ Ｐゴシック" charset="0"/>
                <a:cs typeface="ＭＳ Ｐゴシック" charset="0"/>
              </a:rPr>
              <a:t>TE KOOP</a:t>
            </a:r>
          </a:p>
          <a:p>
            <a:pPr algn="ctr" eaLnBrk="1" hangingPunct="1">
              <a:defRPr/>
            </a:pPr>
            <a:r>
              <a:rPr lang="nl-NL" sz="5400" dirty="0">
                <a:solidFill>
                  <a:srgbClr val="32C832"/>
                </a:solidFill>
                <a:latin typeface="Geometr415 Blk BT Black" charset="0"/>
                <a:ea typeface="ＭＳ Ｐゴシック" charset="0"/>
                <a:cs typeface="ＭＳ Ｐゴシック" charset="0"/>
              </a:rPr>
              <a:t>AAN DE KASSA</a:t>
            </a:r>
            <a:endParaRPr lang="nl-NL" sz="3600" dirty="0">
              <a:solidFill>
                <a:srgbClr val="32C832"/>
              </a:solidFill>
              <a:latin typeface="Geometr415 Blk BT Black" charset="0"/>
              <a:ea typeface="ＭＳ Ｐゴシック" charset="0"/>
              <a:cs typeface="ＭＳ Ｐゴシック" charset="0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8197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Tijdelijke aanduiding voor inhoud 3" descr="Reclame De Polder liggend.pdf">
            <a:extLst>
              <a:ext uri="{FF2B5EF4-FFF2-40B4-BE49-F238E27FC236}">
                <a16:creationId xmlns:a16="http://schemas.microsoft.com/office/drawing/2014/main" id="{5C8239AA-268B-4E94-E70A-6BF6B6A5E6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" r="2327"/>
          <a:stretch>
            <a:fillRect/>
          </a:stretch>
        </p:blipFill>
        <p:spPr>
          <a:xfrm>
            <a:off x="116115" y="1205076"/>
            <a:ext cx="8948056" cy="4921087"/>
          </a:xfrm>
        </p:spPr>
      </p:pic>
    </p:spTree>
  </p:cSld>
  <p:clrMapOvr>
    <a:masterClrMapping/>
  </p:clrMapOvr>
  <p:transition spd="slow" advClick="0" advTm="4000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46C6D792-1E34-67F5-BE9F-5142CD0CB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425" y="1357086"/>
            <a:ext cx="8791645" cy="4049485"/>
          </a:xfrm>
        </p:spPr>
      </p:pic>
    </p:spTree>
    <p:extLst>
      <p:ext uri="{BB962C8B-B14F-4D97-AF65-F5344CB8AC3E}">
        <p14:creationId xmlns:p14="http://schemas.microsoft.com/office/powerpoint/2010/main" val="4008048999"/>
      </p:ext>
    </p:extLst>
  </p:cSld>
  <p:clrMapOvr>
    <a:masterClrMapping/>
  </p:clrMapOvr>
  <p:transition spd="med" advClick="0" advTm="3000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logo, Lettertype, Graphics, symbool&#10;&#10;Automatisch gegenereerde beschrijving">
            <a:extLst>
              <a:ext uri="{FF2B5EF4-FFF2-40B4-BE49-F238E27FC236}">
                <a16:creationId xmlns:a16="http://schemas.microsoft.com/office/drawing/2014/main" id="{BF5F3F9B-68CB-9D2D-A9DF-ABA71A347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053" y="1538515"/>
            <a:ext cx="7630367" cy="362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88136"/>
      </p:ext>
    </p:extLst>
  </p:cSld>
  <p:clrMapOvr>
    <a:masterClrMapping/>
  </p:clrMapOvr>
  <p:transition spd="med" advClick="0" advTm="3000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Tijdelijke aanduiding voor inhoud 2" descr="advertentie kunstencentrum kopie kopie.jpg">
            <a:extLst>
              <a:ext uri="{FF2B5EF4-FFF2-40B4-BE49-F238E27FC236}">
                <a16:creationId xmlns:a16="http://schemas.microsoft.com/office/drawing/2014/main" id="{234DA4CD-C62F-CD8C-256A-F0F2147677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539" b="-64539"/>
          <a:stretch>
            <a:fillRect/>
          </a:stretch>
        </p:blipFill>
        <p:spPr>
          <a:xfrm>
            <a:off x="186821" y="940916"/>
            <a:ext cx="8775749" cy="4864798"/>
          </a:xfrm>
        </p:spPr>
      </p:pic>
    </p:spTree>
  </p:cSld>
  <p:clrMapOvr>
    <a:masterClrMapping/>
  </p:clrMapOvr>
  <p:transition spd="med" advClick="0" advTm="3000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3F24690-AEE8-FAC0-46D7-8C3373A0D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657" y="138581"/>
            <a:ext cx="6487886" cy="648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09803"/>
      </p:ext>
    </p:extLst>
  </p:cSld>
  <p:clrMapOvr>
    <a:masterClrMapping/>
  </p:clrMapOvr>
  <p:transition spd="med" advClick="0" advTm="3000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Tijdelijke aanduiding voor inhoud 3" descr="Delta naamkaartje wit-01-01 kopie kopie.jpg">
            <a:extLst>
              <a:ext uri="{FF2B5EF4-FFF2-40B4-BE49-F238E27FC236}">
                <a16:creationId xmlns:a16="http://schemas.microsoft.com/office/drawing/2014/main" id="{CB869A6E-AAA9-E200-EA3A-2D159863BB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05" r="-9605"/>
          <a:stretch>
            <a:fillRect/>
          </a:stretch>
        </p:blipFill>
        <p:spPr>
          <a:xfrm>
            <a:off x="-559876" y="820057"/>
            <a:ext cx="10294708" cy="5663293"/>
          </a:xfrm>
        </p:spPr>
      </p:pic>
    </p:spTree>
  </p:cSld>
  <p:clrMapOvr>
    <a:masterClrMapping/>
  </p:clrMapOvr>
  <p:transition spd="slow" advClick="0" advTm="3000">
    <p:wheel spokes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Tijdelijke aanduiding voor inhoud 3" descr="INDAVER-logo_rgb-lr.jpg">
            <a:extLst>
              <a:ext uri="{FF2B5EF4-FFF2-40B4-BE49-F238E27FC236}">
                <a16:creationId xmlns:a16="http://schemas.microsoft.com/office/drawing/2014/main" id="{79B7DFC0-1C35-EAB3-DFA1-DB0618B834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" r="275"/>
          <a:stretch>
            <a:fillRect/>
          </a:stretch>
        </p:blipFill>
        <p:spPr>
          <a:xfrm>
            <a:off x="208955" y="1128712"/>
            <a:ext cx="8794544" cy="4836659"/>
          </a:xfrm>
        </p:spPr>
      </p:pic>
    </p:spTree>
  </p:cSld>
  <p:clrMapOvr>
    <a:masterClrMapping/>
  </p:clrMapOvr>
  <p:transition spd="slow" advClick="0" advTm="3000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Afbeelding met tekst, logo, Lettertype, Graphics&#10;&#10;Automatisch gegenereerde beschrijving">
            <a:extLst>
              <a:ext uri="{FF2B5EF4-FFF2-40B4-BE49-F238E27FC236}">
                <a16:creationId xmlns:a16="http://schemas.microsoft.com/office/drawing/2014/main" id="{00F2D252-5D29-35B2-7B04-E6155494A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2857" y="873238"/>
            <a:ext cx="6246897" cy="4431393"/>
          </a:xfrm>
        </p:spPr>
      </p:pic>
    </p:spTree>
    <p:extLst>
      <p:ext uri="{BB962C8B-B14F-4D97-AF65-F5344CB8AC3E}">
        <p14:creationId xmlns:p14="http://schemas.microsoft.com/office/powerpoint/2010/main" val="44236114"/>
      </p:ext>
    </p:extLst>
  </p:cSld>
  <p:clrMapOvr>
    <a:masterClrMapping/>
  </p:clrMapOvr>
  <p:transition spd="slow" advClick="0" advTm="300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990B362B-BEEE-CAEE-5413-0C716BB441F2}"/>
              </a:ext>
            </a:extLst>
          </p:cNvPr>
          <p:cNvSpPr txBox="1"/>
          <p:nvPr/>
        </p:nvSpPr>
        <p:spPr>
          <a:xfrm>
            <a:off x="471713" y="1848254"/>
            <a:ext cx="82441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000" dirty="0">
                <a:solidFill>
                  <a:srgbClr val="002060"/>
                </a:solidFill>
                <a:highlight>
                  <a:srgbClr val="808000"/>
                </a:highlight>
                <a:latin typeface="Grotesque" panose="020F0502020204030204" pitchFamily="34" charset="0"/>
                <a:cs typeface="Grotesque" panose="020F0502020204030204" pitchFamily="34" charset="0"/>
              </a:rPr>
              <a:t>IMMO  LIWA</a:t>
            </a:r>
          </a:p>
          <a:p>
            <a:pPr algn="ctr"/>
            <a:r>
              <a:rPr lang="nl-BE" sz="8000" dirty="0">
                <a:solidFill>
                  <a:srgbClr val="002060"/>
                </a:solidFill>
                <a:highlight>
                  <a:srgbClr val="808000"/>
                </a:highlight>
                <a:latin typeface="Grotesque" panose="020F0502020204030204" pitchFamily="34" charset="0"/>
                <a:cs typeface="Grotesque" panose="020F0502020204030204" pitchFamily="34" charset="0"/>
              </a:rPr>
              <a:t>stabroek</a:t>
            </a:r>
          </a:p>
        </p:txBody>
      </p:sp>
    </p:spTree>
    <p:extLst>
      <p:ext uri="{BB962C8B-B14F-4D97-AF65-F5344CB8AC3E}">
        <p14:creationId xmlns:p14="http://schemas.microsoft.com/office/powerpoint/2010/main" val="2114277622"/>
      </p:ext>
    </p:extLst>
  </p:cSld>
  <p:clrMapOvr>
    <a:masterClrMapping/>
  </p:clrMapOvr>
  <p:transition spd="slow" advClick="0" advTm="3000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Afbeelding 1" descr="KBC Stabroek.jpg">
            <a:extLst>
              <a:ext uri="{FF2B5EF4-FFF2-40B4-BE49-F238E27FC236}">
                <a16:creationId xmlns:a16="http://schemas.microsoft.com/office/drawing/2014/main" id="{2313A864-7E14-2A38-823B-7B588A4BB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0"/>
            <a:ext cx="256222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Tijdelijke aanduiding voor inhoud 3" descr="201805_logo_KBCvoorfilm kopie 2.jpg">
            <a:extLst>
              <a:ext uri="{FF2B5EF4-FFF2-40B4-BE49-F238E27FC236}">
                <a16:creationId xmlns:a16="http://schemas.microsoft.com/office/drawing/2014/main" id="{326F2378-4F09-DD5A-BEC0-01D6A1964F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46" r="-28946"/>
          <a:stretch>
            <a:fillRect/>
          </a:stretch>
        </p:blipFill>
        <p:spPr>
          <a:xfrm>
            <a:off x="368300" y="2344738"/>
            <a:ext cx="8229600" cy="4525962"/>
          </a:xfrm>
        </p:spPr>
      </p:pic>
    </p:spTree>
  </p:cSld>
  <p:clrMapOvr>
    <a:masterClrMapping/>
  </p:clrMapOvr>
  <p:transition spd="med" advClick="0" advTm="3000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binnen, microfoon&#10;&#10;Automatisch gegenereerde beschrijving">
            <a:extLst>
              <a:ext uri="{FF2B5EF4-FFF2-40B4-BE49-F238E27FC236}">
                <a16:creationId xmlns:a16="http://schemas.microsoft.com/office/drawing/2014/main" id="{608CEC58-88BF-E550-0318-DD38A74C5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835" y="3429000"/>
            <a:ext cx="4138329" cy="306123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FE8E961-BDD9-316E-74A6-421421B19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21" y="783771"/>
            <a:ext cx="8229600" cy="2031102"/>
          </a:xfrm>
        </p:spPr>
        <p:txBody>
          <a:bodyPr/>
          <a:lstStyle/>
          <a:p>
            <a:pPr eaLnBrk="1" hangingPunct="1"/>
            <a:r>
              <a:rPr lang="nl-NL" altLang="nl-BE" sz="6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ANGELNIGHT</a:t>
            </a:r>
            <a:r>
              <a:rPr lang="nl-NL" altLang="nl-BE" sz="48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</a:t>
            </a:r>
            <a:br>
              <a:rPr lang="nl-NL" altLang="nl-BE" sz="48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48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is ons muziekfestival ter ere van wijlen Angela, zangeres van Have </a:t>
            </a:r>
            <a:r>
              <a:rPr lang="nl-NL" altLang="nl-BE" sz="4800" dirty="0" err="1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Some</a:t>
            </a:r>
            <a:r>
              <a:rPr lang="nl-NL" altLang="nl-BE" sz="48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</a:t>
            </a:r>
            <a:r>
              <a:rPr lang="nl-NL" altLang="nl-BE" sz="4800" dirty="0" err="1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Jazzfun</a:t>
            </a:r>
            <a:r>
              <a:rPr lang="nl-NL" altLang="nl-BE" sz="48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</a:t>
            </a:r>
            <a:endParaRPr lang="nl-NL" altLang="nl-BE" sz="4800" dirty="0">
              <a:solidFill>
                <a:srgbClr val="32C832"/>
              </a:solidFill>
              <a:ea typeface="ＭＳ Ｐゴシック" panose="020B060007020508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2239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560">
        <p15:prstTrans prst="peelOff"/>
      </p:transition>
    </mc:Choice>
    <mc:Fallback xmlns="">
      <p:transition spd="slow" advClick="0" advTm="6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667F97E-8057-0496-5565-E998E56E6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30" y="1995714"/>
            <a:ext cx="8453277" cy="123981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EB8B67C-F93C-B317-7D5D-B9C5F3636EA8}"/>
              </a:ext>
            </a:extLst>
          </p:cNvPr>
          <p:cNvSpPr txBox="1"/>
          <p:nvPr/>
        </p:nvSpPr>
        <p:spPr>
          <a:xfrm>
            <a:off x="2155371" y="3514928"/>
            <a:ext cx="4944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>
                <a:solidFill>
                  <a:schemeClr val="accent2">
                    <a:lumMod val="75000"/>
                  </a:schemeClr>
                </a:solidFill>
              </a:rPr>
              <a:t>PUTTE KAPELLEN</a:t>
            </a:r>
          </a:p>
        </p:txBody>
      </p:sp>
    </p:spTree>
    <p:extLst>
      <p:ext uri="{BB962C8B-B14F-4D97-AF65-F5344CB8AC3E}">
        <p14:creationId xmlns:p14="http://schemas.microsoft.com/office/powerpoint/2010/main" val="4234158524"/>
      </p:ext>
    </p:extLst>
  </p:cSld>
  <p:clrMapOvr>
    <a:masterClrMapping/>
  </p:clrMapOvr>
  <p:transition spd="slow" advClick="0" advTm="3000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9D1AA26-C30D-3E1B-B6A8-5EFF58D36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920749"/>
            <a:ext cx="891902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BE" sz="4000" dirty="0">
                <a:solidFill>
                  <a:srgbClr val="32C832"/>
                </a:solidFill>
                <a:latin typeface="Geometr415 Blk BT Black" panose="020B0802020204020303" pitchFamily="34" charset="0"/>
              </a:rPr>
              <a:t>Wil jij ons ook steunen 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BE" sz="4000" dirty="0">
              <a:solidFill>
                <a:srgbClr val="32C832"/>
              </a:solidFill>
              <a:latin typeface="Geometr415 Blk BT Black" panose="020B0802020204020303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BE" sz="4000" dirty="0">
                <a:solidFill>
                  <a:srgbClr val="32C832"/>
                </a:solidFill>
                <a:latin typeface="Geometr415 Blk BT Black" panose="020B0802020204020303" pitchFamily="34" charset="0"/>
              </a:rPr>
              <a:t>Vraag meer info aan één onze medewerkers of stuur een mailtje naar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l-NL" altLang="nl-BE" sz="4000" dirty="0" err="1">
                <a:solidFill>
                  <a:srgbClr val="32C832"/>
                </a:solidFill>
                <a:latin typeface="Geometr415 Blk BT Black" panose="020B0802020204020303" pitchFamily="34" charset="0"/>
              </a:rPr>
              <a:t>info@kasattenhoven.be</a:t>
            </a:r>
            <a:endParaRPr lang="nl-NL" altLang="nl-BE" sz="40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el 1">
            <a:extLst>
              <a:ext uri="{FF2B5EF4-FFF2-40B4-BE49-F238E27FC236}">
                <a16:creationId xmlns:a16="http://schemas.microsoft.com/office/drawing/2014/main" id="{C389B346-BC36-3C5A-3EBA-E13AAB85F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586" y="1183768"/>
            <a:ext cx="8229600" cy="941388"/>
          </a:xfrm>
        </p:spPr>
        <p:txBody>
          <a:bodyPr/>
          <a:lstStyle/>
          <a:p>
            <a:pPr eaLnBrk="1" hangingPunct="1"/>
            <a:r>
              <a:rPr lang="nl-NL" altLang="nl-BE" b="1" dirty="0">
                <a:solidFill>
                  <a:srgbClr val="46C800"/>
                </a:solidFill>
                <a:latin typeface="Geometr415 Md BT Medium" panose="020B0602020204020303" pitchFamily="34" charset="0"/>
                <a:ea typeface="ＭＳ Ｐゴシック" panose="020B0600070205080204" pitchFamily="34" charset="-128"/>
              </a:rPr>
              <a:t>Dank aan onze sympathisanten</a:t>
            </a:r>
          </a:p>
        </p:txBody>
      </p:sp>
      <p:sp>
        <p:nvSpPr>
          <p:cNvPr id="63490" name="Tijdelijke aanduiding voor inhoud 2">
            <a:extLst>
              <a:ext uri="{FF2B5EF4-FFF2-40B4-BE49-F238E27FC236}">
                <a16:creationId xmlns:a16="http://schemas.microsoft.com/office/drawing/2014/main" id="{EA338D28-79CC-0B22-A82B-C6651A73A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11048"/>
            <a:ext cx="8229600" cy="346318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nl-NL" altLang="nl-BE" sz="3800" dirty="0" err="1">
                <a:solidFill>
                  <a:srgbClr val="46C800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Mevr</a:t>
            </a:r>
            <a:r>
              <a:rPr lang="nl-NL" altLang="nl-BE" sz="3800" dirty="0">
                <a:solidFill>
                  <a:srgbClr val="46C800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G. Van de Poel</a:t>
            </a:r>
            <a:endParaRPr lang="nl-NL" altLang="nl-BE" sz="3800" dirty="0">
              <a:solidFill>
                <a:srgbClr val="46C800"/>
              </a:solidFill>
              <a:latin typeface="Geometr415 Md BT Medium" panose="020B0602020204020303" pitchFamily="34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nl-NL" altLang="nl-BE" sz="3800" dirty="0" err="1">
                <a:solidFill>
                  <a:srgbClr val="46C800"/>
                </a:solidFill>
                <a:latin typeface="Geometr415 Md BT Medium" panose="020B0602020204020303" pitchFamily="34" charset="0"/>
                <a:ea typeface="ＭＳ Ｐゴシック" panose="020B0600070205080204" pitchFamily="34" charset="-128"/>
              </a:rPr>
              <a:t>Dhr</a:t>
            </a:r>
            <a:r>
              <a:rPr lang="nl-NL" altLang="nl-BE" sz="3800" dirty="0">
                <a:solidFill>
                  <a:srgbClr val="46C800"/>
                </a:solidFill>
                <a:latin typeface="Geometr415 Md BT Medium" panose="020B0602020204020303" pitchFamily="34" charset="0"/>
                <a:ea typeface="ＭＳ Ｐゴシック" panose="020B0600070205080204" pitchFamily="34" charset="-128"/>
              </a:rPr>
              <a:t> Dirk van Mechelen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nl-NL" altLang="nl-BE" sz="3800" dirty="0" err="1">
                <a:solidFill>
                  <a:srgbClr val="46C800"/>
                </a:solidFill>
                <a:latin typeface="Geometr415 Md BT Medium" panose="020B0602020204020303" pitchFamily="34" charset="0"/>
                <a:ea typeface="ＭＳ Ｐゴシック" panose="020B0600070205080204" pitchFamily="34" charset="-128"/>
              </a:rPr>
              <a:t>Dhr</a:t>
            </a:r>
            <a:r>
              <a:rPr lang="nl-NL" altLang="nl-BE" sz="3800" dirty="0">
                <a:solidFill>
                  <a:srgbClr val="46C800"/>
                </a:solidFill>
                <a:latin typeface="Geometr415 Md BT Medium" panose="020B0602020204020303" pitchFamily="34" charset="0"/>
                <a:ea typeface="ＭＳ Ｐゴシック" panose="020B0600070205080204" pitchFamily="34" charset="-128"/>
              </a:rPr>
              <a:t> Koen </a:t>
            </a:r>
            <a:r>
              <a:rPr lang="nl-NL" altLang="nl-BE" sz="3800" dirty="0" err="1">
                <a:solidFill>
                  <a:srgbClr val="46C800"/>
                </a:solidFill>
                <a:latin typeface="Geometr415 Md BT Medium" panose="020B0602020204020303" pitchFamily="34" charset="0"/>
                <a:ea typeface="ＭＳ Ｐゴシック" panose="020B0600070205080204" pitchFamily="34" charset="-128"/>
              </a:rPr>
              <a:t>Helsen</a:t>
            </a:r>
            <a:endParaRPr lang="nl-NL" altLang="nl-BE" sz="3800" dirty="0">
              <a:solidFill>
                <a:srgbClr val="46C800"/>
              </a:solidFill>
              <a:latin typeface="Geometr415 Md BT Medium" panose="020B0602020204020303" pitchFamily="34" charset="0"/>
              <a:ea typeface="ＭＳ Ｐゴシック" panose="020B0600070205080204" pitchFamily="34" charset="-128"/>
            </a:endParaRPr>
          </a:p>
          <a:p>
            <a:pPr marL="0" indent="0" eaLnBrk="1" hangingPunct="1">
              <a:buNone/>
            </a:pPr>
            <a:r>
              <a:rPr lang="nl-NL" altLang="nl-BE" sz="3800" dirty="0" err="1">
                <a:solidFill>
                  <a:srgbClr val="46C800"/>
                </a:solidFill>
                <a:latin typeface="Geometr415 Md BT Medium" panose="020B0602020204020303" pitchFamily="34" charset="0"/>
                <a:ea typeface="ＭＳ Ｐゴシック" panose="020B0600070205080204" pitchFamily="34" charset="-128"/>
              </a:rPr>
              <a:t>Dhr</a:t>
            </a:r>
            <a:r>
              <a:rPr lang="nl-NL" altLang="nl-BE" sz="3800" dirty="0">
                <a:solidFill>
                  <a:srgbClr val="46C800"/>
                </a:solidFill>
                <a:latin typeface="Geometr415 Md BT Medium" panose="020B0602020204020303" pitchFamily="34" charset="0"/>
                <a:ea typeface="ＭＳ Ｐゴシック" panose="020B0600070205080204" pitchFamily="34" charset="-128"/>
              </a:rPr>
              <a:t> Michaël Van Dijck </a:t>
            </a:r>
          </a:p>
          <a:p>
            <a:pPr marL="0" indent="0" eaLnBrk="1" hangingPunct="1">
              <a:buNone/>
            </a:pPr>
            <a:r>
              <a:rPr lang="nl-NL" altLang="nl-BE" sz="3800" dirty="0" err="1">
                <a:solidFill>
                  <a:srgbClr val="46C800"/>
                </a:solidFill>
                <a:latin typeface="Geometr415 Md BT Medium" panose="020B0602020204020303" pitchFamily="34" charset="0"/>
                <a:ea typeface="ＭＳ Ｐゴシック" panose="020B0600070205080204" pitchFamily="34" charset="-128"/>
              </a:rPr>
              <a:t>Mevr</a:t>
            </a:r>
            <a:r>
              <a:rPr lang="nl-NL" altLang="nl-BE" sz="3800" dirty="0">
                <a:solidFill>
                  <a:srgbClr val="46C800"/>
                </a:solidFill>
                <a:latin typeface="Geometr415 Md BT Medium" panose="020B0602020204020303" pitchFamily="34" charset="0"/>
                <a:ea typeface="ＭＳ Ｐゴシック" panose="020B0600070205080204" pitchFamily="34" charset="-128"/>
              </a:rPr>
              <a:t>  Alida De Bie</a:t>
            </a:r>
            <a:endParaRPr lang="nl-NL" altLang="nl-BE" sz="3800" dirty="0">
              <a:solidFill>
                <a:srgbClr val="46C800"/>
              </a:solidFill>
              <a:latin typeface="Geometr415 Blk BT Black" panose="020B0802020204020303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 advClick="0" advTm="4000">
        <p:randomBar dir="vert"/>
      </p:transition>
    </mc:Choice>
    <mc:Fallback xmlns="">
      <p:transition spd="slow" advClick="0" advTm="4000">
        <p:randomBar dir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8688EA-3506-8B9C-05FA-D3FF88093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13" y="274638"/>
            <a:ext cx="8955087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NL" b="1" dirty="0">
                <a:solidFill>
                  <a:srgbClr val="46C800"/>
                </a:solidFill>
                <a:latin typeface="Geometr415 Md BT Medium"/>
                <a:ea typeface="+mj-ea"/>
                <a:cs typeface="Geometr415 Md BT Medium"/>
              </a:rPr>
              <a:t>Wilt u hiermee rekening houden </a:t>
            </a:r>
            <a:r>
              <a:rPr lang="nl-NL" b="1" dirty="0" err="1">
                <a:solidFill>
                  <a:srgbClr val="46C800"/>
                </a:solidFill>
                <a:latin typeface="Geometr415 Md BT Medium"/>
                <a:ea typeface="+mj-ea"/>
                <a:cs typeface="Geometr415 Md BT Medium"/>
              </a:rPr>
              <a:t>aub</a:t>
            </a:r>
            <a:r>
              <a:rPr lang="nl-NL" b="1" dirty="0">
                <a:solidFill>
                  <a:srgbClr val="46C800"/>
                </a:solidFill>
                <a:latin typeface="Geometr415 Md BT Medium"/>
                <a:ea typeface="+mj-ea"/>
                <a:cs typeface="Geometr415 Md BT Medium"/>
              </a:rPr>
              <a:t>?</a:t>
            </a:r>
          </a:p>
        </p:txBody>
      </p:sp>
      <p:sp>
        <p:nvSpPr>
          <p:cNvPr id="64514" name="Tijdelijke aanduiding voor inhoud 2">
            <a:extLst>
              <a:ext uri="{FF2B5EF4-FFF2-40B4-BE49-F238E27FC236}">
                <a16:creationId xmlns:a16="http://schemas.microsoft.com/office/drawing/2014/main" id="{E57CB3FD-0396-9E14-12F8-61AB7CCBA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nl-NL" altLang="nl-BE" b="1">
                <a:solidFill>
                  <a:srgbClr val="46C800"/>
                </a:solidFill>
                <a:latin typeface="Geometr415 Md BT Medium" panose="020B0602020204020303" pitchFamily="34" charset="0"/>
                <a:ea typeface="ＭＳ Ｐゴシック" panose="020B0600070205080204" pitchFamily="34" charset="-128"/>
              </a:rPr>
              <a:t>Tijdens concerten graag uw telefoon stil zetten aub.</a:t>
            </a:r>
          </a:p>
          <a:p>
            <a:pPr eaLnBrk="1" hangingPunct="1"/>
            <a:endParaRPr lang="nl-NL" altLang="nl-BE" b="1">
              <a:solidFill>
                <a:srgbClr val="46C800"/>
              </a:solidFill>
              <a:latin typeface="Geometr415 Md BT Medium" panose="020B0602020204020303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nl-NL" altLang="nl-BE" b="1">
                <a:solidFill>
                  <a:srgbClr val="46C800"/>
                </a:solidFill>
                <a:latin typeface="Geometr415 Md BT Medium" panose="020B0602020204020303" pitchFamily="34" charset="0"/>
                <a:ea typeface="ＭＳ Ｐゴシック" panose="020B0600070205080204" pitchFamily="34" charset="-128"/>
              </a:rPr>
              <a:t>De bar sluit om 0u30. U kan dranken bestellen tot 0u00.</a:t>
            </a:r>
          </a:p>
          <a:p>
            <a:pPr eaLnBrk="1" hangingPunct="1"/>
            <a:endParaRPr lang="nl-NL" altLang="nl-BE" b="1">
              <a:solidFill>
                <a:srgbClr val="46C800"/>
              </a:solidFill>
              <a:latin typeface="Geometr415 Md BT Medium" panose="020B0602020204020303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nl-NL" altLang="nl-BE" b="1">
                <a:solidFill>
                  <a:srgbClr val="46C800"/>
                </a:solidFill>
                <a:latin typeface="Geometr415 Md BT Medium" panose="020B0602020204020303" pitchFamily="34" charset="0"/>
                <a:ea typeface="ＭＳ Ｐゴシック" panose="020B0600070205080204" pitchFamily="34" charset="-128"/>
              </a:rPr>
              <a:t>Hebt u nog vragen of opmerkingen: contacteer één van onze medewerkers.</a:t>
            </a:r>
          </a:p>
        </p:txBody>
      </p:sp>
    </p:spTree>
  </p:cSld>
  <p:clrMapOvr>
    <a:masterClrMapping/>
  </p:clrMapOvr>
  <p:transition spd="slow" advClick="0" advTm="11000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el 1">
            <a:extLst>
              <a:ext uri="{FF2B5EF4-FFF2-40B4-BE49-F238E27FC236}">
                <a16:creationId xmlns:a16="http://schemas.microsoft.com/office/drawing/2014/main" id="{DE54FBFA-11D9-E53F-06A4-BEBDE01D1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BE" b="1">
                <a:solidFill>
                  <a:srgbClr val="46C800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Met medewerking van</a:t>
            </a:r>
          </a:p>
        </p:txBody>
      </p:sp>
      <p:pic>
        <p:nvPicPr>
          <p:cNvPr id="65538" name="Tijdelijke aanduiding voor inhoud 4" descr="Gemeente Kapellen_logo.pdf">
            <a:extLst>
              <a:ext uri="{FF2B5EF4-FFF2-40B4-BE49-F238E27FC236}">
                <a16:creationId xmlns:a16="http://schemas.microsoft.com/office/drawing/2014/main" id="{1476F499-723B-1976-05E1-63B7A09431F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004" b="-137376"/>
          <a:stretch>
            <a:fillRect/>
          </a:stretch>
        </p:blipFill>
        <p:spPr>
          <a:xfrm>
            <a:off x="141288" y="1552575"/>
            <a:ext cx="4354512" cy="4879975"/>
          </a:xfrm>
        </p:spPr>
      </p:pic>
      <p:pic>
        <p:nvPicPr>
          <p:cNvPr id="65539" name="Tijdelijke aanduiding voor inhoud 5" descr="Logo-Stabroek.jpg">
            <a:extLst>
              <a:ext uri="{FF2B5EF4-FFF2-40B4-BE49-F238E27FC236}">
                <a16:creationId xmlns:a16="http://schemas.microsoft.com/office/drawing/2014/main" id="{D849B70E-FCBD-AD62-1006-859759B029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078" b="-137755"/>
          <a:stretch>
            <a:fillRect/>
          </a:stretch>
        </p:blipFill>
        <p:spPr>
          <a:xfrm>
            <a:off x="4730750" y="1600200"/>
            <a:ext cx="4311650" cy="4832350"/>
          </a:xfrm>
        </p:spPr>
      </p:pic>
    </p:spTree>
  </p:cSld>
  <p:clrMapOvr>
    <a:masterClrMapping/>
  </p:clrMapOvr>
  <p:transition spd="slow" advClick="0" advTm="5000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FE8E961-BDD9-316E-74A6-421421B19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63" y="482986"/>
            <a:ext cx="8229600" cy="2005316"/>
          </a:xfrm>
        </p:spPr>
        <p:txBody>
          <a:bodyPr/>
          <a:lstStyle/>
          <a:p>
            <a:pPr eaLnBrk="1" hangingPunct="1"/>
            <a:r>
              <a:rPr lang="nl-NL" altLang="nl-BE" sz="6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ANGELNIGHT</a:t>
            </a:r>
            <a:r>
              <a:rPr lang="nl-NL" altLang="nl-BE" sz="48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</a:t>
            </a:r>
            <a:br>
              <a:rPr lang="nl-NL" altLang="nl-BE" sz="48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48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17 november </a:t>
            </a:r>
            <a: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20u</a:t>
            </a:r>
            <a:br>
              <a:rPr lang="nl-NL" altLang="nl-BE" sz="36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zaal LUX Kapellen</a:t>
            </a:r>
            <a:endParaRPr lang="nl-NL" altLang="nl-BE" dirty="0">
              <a:solidFill>
                <a:srgbClr val="32C832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3" name="Afbeelding 2" descr="Afbeelding met persoon&#10;&#10;Automatisch gegenereerde beschrijving">
            <a:extLst>
              <a:ext uri="{FF2B5EF4-FFF2-40B4-BE49-F238E27FC236}">
                <a16:creationId xmlns:a16="http://schemas.microsoft.com/office/drawing/2014/main" id="{8C7D5DAD-0BDC-5F1D-F90B-9D42E3911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748" y="2879492"/>
            <a:ext cx="4332515" cy="288232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542D7F-2C25-328C-1DD9-38B6D9FB0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991" y="2879492"/>
            <a:ext cx="2215923" cy="288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6895602-771A-75C6-20BE-035B7A5D4736}"/>
              </a:ext>
            </a:extLst>
          </p:cNvPr>
          <p:cNvSpPr txBox="1"/>
          <p:nvPr/>
        </p:nvSpPr>
        <p:spPr>
          <a:xfrm>
            <a:off x="653143" y="5907660"/>
            <a:ext cx="84110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altLang="nl-BE" sz="4000" dirty="0">
                <a:solidFill>
                  <a:srgbClr val="32C832"/>
                </a:solidFill>
                <a:latin typeface="Geometr415 Blk BT Black" panose="020B0802020204020303" pitchFamily="34" charset="0"/>
              </a:rPr>
              <a:t>TUTU PUOANE    SAM VLOEMANS</a:t>
            </a:r>
            <a:r>
              <a:rPr lang="nl-NL" altLang="nl-BE" sz="4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</a:t>
            </a:r>
            <a:endParaRPr lang="nl-BE" sz="4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1417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560">
        <p15:prstTrans prst="peelOff"/>
      </p:transition>
    </mc:Choice>
    <mc:Fallback xmlns="">
      <p:transition spd="slow" advClick="0" advTm="6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 descr="Afbeelding met concert, muziekinstrument, muzikant, optreden&#10;&#10;Automatisch gegenereerde beschrijving">
            <a:extLst>
              <a:ext uri="{FF2B5EF4-FFF2-40B4-BE49-F238E27FC236}">
                <a16:creationId xmlns:a16="http://schemas.microsoft.com/office/drawing/2014/main" id="{E5E419A3-678E-EF18-B75F-017023A4F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59" y="1002576"/>
            <a:ext cx="9009669" cy="5695768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FE8E961-BDD9-316E-74A6-421421B19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64" y="403157"/>
            <a:ext cx="8229600" cy="2216672"/>
          </a:xfrm>
        </p:spPr>
        <p:txBody>
          <a:bodyPr/>
          <a:lstStyle/>
          <a:p>
            <a:pPr eaLnBrk="1" hangingPunct="1"/>
            <a:r>
              <a:rPr lang="nl-NL" altLang="nl-BE" sz="6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TWO MISSES</a:t>
            </a:r>
            <a:br>
              <a:rPr lang="nl-NL" altLang="nl-BE" sz="4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-coverband-</a:t>
            </a:r>
            <a:b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vrijdag </a:t>
            </a:r>
            <a:r>
              <a:rPr lang="nl-NL" altLang="nl-BE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19 januari </a:t>
            </a:r>
            <a:r>
              <a:rPr lang="nl-NL" altLang="nl-BE" sz="24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20u20</a:t>
            </a:r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</a:t>
            </a:r>
            <a:b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NL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‘</a:t>
            </a:r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t </a:t>
            </a:r>
            <a:r>
              <a:rPr lang="nl-NL" altLang="nl-BE" sz="3200" dirty="0" err="1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Kerkske</a:t>
            </a:r>
            <a:endParaRPr lang="nl-NL" altLang="nl-BE" sz="3200" dirty="0">
              <a:solidFill>
                <a:srgbClr val="32C832"/>
              </a:solidFill>
              <a:ea typeface="ＭＳ Ｐゴシック" panose="020B060007020508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8094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6560">
        <p15:prstTrans prst="prestige"/>
      </p:transition>
    </mc:Choice>
    <mc:Fallback xmlns="">
      <p:transition spd="slow" advClick="0" advTm="6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 descr="Afbeelding met kleding, persoon, Menselijk gezicht, glimlach&#10;&#10;Automatisch gegenereerde beschrijving">
            <a:extLst>
              <a:ext uri="{FF2B5EF4-FFF2-40B4-BE49-F238E27FC236}">
                <a16:creationId xmlns:a16="http://schemas.microsoft.com/office/drawing/2014/main" id="{349DBA06-68F1-6075-2C32-77569B8CE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3916" y="1817396"/>
            <a:ext cx="7557215" cy="5040604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FE8E961-BDD9-316E-74A6-421421B19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08" y="-240497"/>
            <a:ext cx="8229600" cy="2216672"/>
          </a:xfrm>
        </p:spPr>
        <p:txBody>
          <a:bodyPr/>
          <a:lstStyle/>
          <a:p>
            <a:pPr eaLnBrk="1" hangingPunct="1"/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-coverband-</a:t>
            </a:r>
            <a:b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vrijdag </a:t>
            </a:r>
            <a:r>
              <a:rPr lang="nl-NL" altLang="nl-BE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19 januari </a:t>
            </a:r>
            <a:r>
              <a:rPr lang="nl-NL" altLang="nl-BE" sz="24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20u20</a:t>
            </a:r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</a:t>
            </a:r>
            <a:b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NL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‘</a:t>
            </a:r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t </a:t>
            </a:r>
            <a:r>
              <a:rPr lang="nl-NL" altLang="nl-BE" sz="3200" dirty="0" err="1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Kerkske</a:t>
            </a:r>
            <a:endParaRPr lang="nl-NL" altLang="nl-BE" sz="3200" dirty="0">
              <a:solidFill>
                <a:srgbClr val="32C83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34B65B04-B6B7-C94D-0C04-A27FE324926C}"/>
              </a:ext>
            </a:extLst>
          </p:cNvPr>
          <p:cNvSpPr txBox="1"/>
          <p:nvPr/>
        </p:nvSpPr>
        <p:spPr>
          <a:xfrm>
            <a:off x="1426028" y="5607132"/>
            <a:ext cx="654957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altLang="nl-BE" sz="8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TWO MISSES</a:t>
            </a:r>
            <a:endParaRPr lang="nl-BE" sz="8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8443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Click="0" advTm="6560">
        <p15:prstTrans prst="prestige"/>
      </p:transition>
    </mc:Choice>
    <mc:Fallback xmlns="">
      <p:transition spd="slow" advClick="0" advTm="6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persoon, muziek, muziekinstrument, kleding&#10;&#10;Automatisch gegenereerde beschrijving">
            <a:extLst>
              <a:ext uri="{FF2B5EF4-FFF2-40B4-BE49-F238E27FC236}">
                <a16:creationId xmlns:a16="http://schemas.microsoft.com/office/drawing/2014/main" id="{33D8FBC1-0E25-9841-77D4-1F4332BA6C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1813" y="2655758"/>
            <a:ext cx="5861901" cy="3907934"/>
          </a:xfr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676EADE8-386A-D411-C601-971C9828C856}"/>
              </a:ext>
            </a:extLst>
          </p:cNvPr>
          <p:cNvSpPr txBox="1"/>
          <p:nvPr/>
        </p:nvSpPr>
        <p:spPr>
          <a:xfrm>
            <a:off x="2568759" y="6247178"/>
            <a:ext cx="5216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>
                <a:solidFill>
                  <a:srgbClr val="32C832"/>
                </a:solidFill>
                <a:latin typeface="Geometr415 Blk BT Black" panose="020B0802020204020303" pitchFamily="34" charset="0"/>
              </a:rPr>
              <a:t>Myrddin</a:t>
            </a:r>
            <a:r>
              <a:rPr lang="nl-NL" dirty="0">
                <a:solidFill>
                  <a:srgbClr val="32C832"/>
                </a:solidFill>
                <a:latin typeface="Geometr415 Blk BT Black" panose="020B0802020204020303" pitchFamily="34" charset="0"/>
              </a:rPr>
              <a:t> De </a:t>
            </a:r>
            <a:r>
              <a:rPr lang="nl-NL" dirty="0" err="1">
                <a:solidFill>
                  <a:srgbClr val="32C832"/>
                </a:solidFill>
                <a:latin typeface="Geometr415 Blk BT Black" panose="020B0802020204020303" pitchFamily="34" charset="0"/>
              </a:rPr>
              <a:t>Cauter</a:t>
            </a:r>
            <a:r>
              <a:rPr lang="nl-NL" dirty="0">
                <a:solidFill>
                  <a:srgbClr val="32C832"/>
                </a:solidFill>
                <a:latin typeface="Geometr415 Blk BT Black" panose="020B0802020204020303" pitchFamily="34" charset="0"/>
              </a:rPr>
              <a:t> / </a:t>
            </a:r>
            <a:r>
              <a:rPr lang="nl-NL" dirty="0" err="1">
                <a:solidFill>
                  <a:srgbClr val="32C832"/>
                </a:solidFill>
                <a:latin typeface="Geometr415 Blk BT Black" panose="020B0802020204020303" pitchFamily="34" charset="0"/>
              </a:rPr>
              <a:t>Imre</a:t>
            </a:r>
            <a:r>
              <a:rPr lang="nl-NL" dirty="0">
                <a:solidFill>
                  <a:srgbClr val="32C832"/>
                </a:solidFill>
                <a:latin typeface="Geometr415 Blk BT Black" panose="020B0802020204020303" pitchFamily="34" charset="0"/>
              </a:rPr>
              <a:t> De </a:t>
            </a:r>
            <a:r>
              <a:rPr lang="nl-NL" dirty="0" err="1">
                <a:solidFill>
                  <a:srgbClr val="32C832"/>
                </a:solidFill>
                <a:latin typeface="Geometr415 Blk BT Black" panose="020B0802020204020303" pitchFamily="34" charset="0"/>
              </a:rPr>
              <a:t>Cauter</a:t>
            </a:r>
            <a:endParaRPr lang="nl-B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FE8E961-BDD9-316E-74A6-421421B19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64" y="403157"/>
            <a:ext cx="8229600" cy="2005316"/>
          </a:xfrm>
        </p:spPr>
        <p:txBody>
          <a:bodyPr/>
          <a:lstStyle/>
          <a:p>
            <a:pPr eaLnBrk="1" hangingPunct="1"/>
            <a:r>
              <a:rPr lang="nl-NL" altLang="nl-BE" sz="6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MYRDDIN &amp; IMRE</a:t>
            </a:r>
            <a:br>
              <a:rPr lang="nl-NL" altLang="nl-BE" sz="4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-flamenco-</a:t>
            </a:r>
            <a:b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vrijdag </a:t>
            </a:r>
            <a:r>
              <a:rPr lang="nl-NL" altLang="nl-BE" sz="40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9 februari </a:t>
            </a:r>
            <a:r>
              <a:rPr lang="nl-NL" altLang="nl-BE" sz="24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20u20</a:t>
            </a:r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 </a:t>
            </a:r>
            <a:b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</a:br>
            <a:r>
              <a:rPr lang="nl-NL" altLang="nl-NL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‘</a:t>
            </a:r>
            <a:r>
              <a:rPr lang="nl-NL" altLang="nl-BE" sz="3200" dirty="0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t </a:t>
            </a:r>
            <a:r>
              <a:rPr lang="nl-NL" altLang="nl-BE" sz="3200" dirty="0" err="1">
                <a:solidFill>
                  <a:srgbClr val="32C832"/>
                </a:solidFill>
                <a:latin typeface="Geometr415 Blk BT Black" panose="020B0802020204020303" pitchFamily="34" charset="0"/>
                <a:ea typeface="ＭＳ Ｐゴシック" panose="020B0600070205080204" pitchFamily="34" charset="-128"/>
              </a:rPr>
              <a:t>Kerkske</a:t>
            </a:r>
            <a:endParaRPr lang="nl-NL" altLang="nl-BE" sz="3200" dirty="0">
              <a:solidFill>
                <a:srgbClr val="32C832"/>
              </a:solidFill>
              <a:ea typeface="ＭＳ Ｐゴシック" panose="020B0600070205080204" pitchFamily="34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3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6560">
        <p14:honeycomb/>
      </p:transition>
    </mc:Choice>
    <mc:Fallback xmlns="">
      <p:transition spd="slow" advClick="0" advTm="6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6|2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8"/>
</p:tagLst>
</file>

<file path=ppt/theme/theme1.xml><?xml version="1.0" encoding="utf-8"?>
<a:theme xmlns:a="http://schemas.openxmlformats.org/drawingml/2006/main" name="Zwa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Zwart .thmx</Template>
  <TotalTime>26371</TotalTime>
  <Words>377</Words>
  <Application>Microsoft Macintosh PowerPoint</Application>
  <PresentationFormat>Diavoorstelling (4:3)</PresentationFormat>
  <Paragraphs>59</Paragraphs>
  <Slides>54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54</vt:i4>
      </vt:variant>
    </vt:vector>
  </HeadingPairs>
  <TitlesOfParts>
    <vt:vector size="61" baseType="lpstr">
      <vt:lpstr>Arial</vt:lpstr>
      <vt:lpstr>Calibri</vt:lpstr>
      <vt:lpstr>Geometr415 Blk BT Black</vt:lpstr>
      <vt:lpstr>Geometr415 Md BT Medium</vt:lpstr>
      <vt:lpstr>Grotesque</vt:lpstr>
      <vt:lpstr>Helvetica Neue Medium Italic</vt:lpstr>
      <vt:lpstr>Zwart</vt:lpstr>
      <vt:lpstr>PowerPoint-presentatie</vt:lpstr>
      <vt:lpstr>PowerPoint-presentatie</vt:lpstr>
      <vt:lpstr>PROGRAMMA  2023 / 2024</vt:lpstr>
      <vt:lpstr>PowerPoint-presentatie</vt:lpstr>
      <vt:lpstr>ANGELNIGHT  is ons muziekfestival ter ere van wijlen Angela, zangeres van Have Some Jazzfun </vt:lpstr>
      <vt:lpstr>ANGELNIGHT  17 november 20u zaal LUX Kapellen</vt:lpstr>
      <vt:lpstr>TWO MISSES -coverband- vrijdag 19 januari 20u20  ‘t Kerkske</vt:lpstr>
      <vt:lpstr>-coverband- vrijdag 19 januari 20u20  ‘t Kerkske</vt:lpstr>
      <vt:lpstr>MYRDDIN &amp; IMRE -flamenco- vrijdag 9 februari 20u20  ‘t Kerkske</vt:lpstr>
      <vt:lpstr>MYRDDIN &amp; IMRE -flamenco- vrijdag 9 februari 20u20  ‘t Kerkske</vt:lpstr>
      <vt:lpstr>PowerPoint-presentatie</vt:lpstr>
      <vt:lpstr>STIJN MEURIS “NET GEEN 60”  ‘t Kerkske zaterdag  9 maart 20u20 </vt:lpstr>
      <vt:lpstr>PowerPoint-presentatie</vt:lpstr>
      <vt:lpstr>VENUS IN FLAMES pop  ‘t Kerkske vrijdag  22 maart 20u20 </vt:lpstr>
      <vt:lpstr>VENUS IN FLAMES pop  ‘t Kerkske vrijdag  22 maart 20u20 </vt:lpstr>
      <vt:lpstr>PowerPoint-presentatie</vt:lpstr>
      <vt:lpstr> Embracing ‘The Zero Point’ (dans / muziek / visuele kunst) ‘t Kerkske 12 april 20u20 </vt:lpstr>
      <vt:lpstr>SPIDERWEB Embracing ‘The Zero Point’ (dans / muziek / visuele kunst) ‘t Kerkske 12 april 20u20 </vt:lpstr>
      <vt:lpstr>ANGELNIGHT  is ons muziekfestival ter ere van wijlen Angela, zangeres van Have Some Jazzfun </vt:lpstr>
      <vt:lpstr>PowerPoint-presentatie</vt:lpstr>
      <vt:lpstr>PowerPoint-presentatie</vt:lpstr>
      <vt:lpstr>HAVE SOME JAZZFUN Karel Indeganck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Dank aan onze sympathisanten</vt:lpstr>
      <vt:lpstr>Wilt u hiermee rekening houden aub?</vt:lpstr>
      <vt:lpstr>Met medewerking van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PROGRAMMA VOORJAAR 2019</dc:title>
  <dc:creator>Erik Simons</dc:creator>
  <cp:lastModifiedBy>erik simons</cp:lastModifiedBy>
  <cp:revision>171</cp:revision>
  <dcterms:created xsi:type="dcterms:W3CDTF">2019-01-29T23:35:45Z</dcterms:created>
  <dcterms:modified xsi:type="dcterms:W3CDTF">2023-12-05T09:27:31Z</dcterms:modified>
</cp:coreProperties>
</file>